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0" r:id="rId4"/>
  </p:sldMasterIdLst>
  <p:notesMasterIdLst>
    <p:notesMasterId r:id="rId17"/>
  </p:notesMasterIdLst>
  <p:sldIdLst>
    <p:sldId id="256" r:id="rId5"/>
    <p:sldId id="497" r:id="rId6"/>
    <p:sldId id="459" r:id="rId7"/>
    <p:sldId id="460" r:id="rId8"/>
    <p:sldId id="461" r:id="rId9"/>
    <p:sldId id="462" r:id="rId10"/>
    <p:sldId id="512" r:id="rId11"/>
    <p:sldId id="489" r:id="rId12"/>
    <p:sldId id="490" r:id="rId13"/>
    <p:sldId id="514" r:id="rId14"/>
    <p:sldId id="494" r:id="rId15"/>
    <p:sldId id="277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Grotesque" panose="020B0504020202020204" pitchFamily="34" charset="0"/>
      <p:regular r:id="rId22"/>
      <p:bold r:id="rId23"/>
    </p:embeddedFont>
    <p:embeddedFont>
      <p:font typeface="Intro SemiBold Caps" panose="020B0604020202020204" charset="0"/>
      <p:regular r:id="rId24"/>
    </p:embeddedFont>
    <p:embeddedFont>
      <p:font typeface="Lato" panose="020F0502020204030203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262"/>
    <a:srgbClr val="91127B"/>
    <a:srgbClr val="630460"/>
    <a:srgbClr val="00B4CD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4660"/>
  </p:normalViewPr>
  <p:slideViewPr>
    <p:cSldViewPr snapToGrid="0">
      <p:cViewPr varScale="1">
        <p:scale>
          <a:sx n="64" d="100"/>
          <a:sy n="64" d="100"/>
        </p:scale>
        <p:origin x="12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EA7F31-8E9C-45CA-97AA-95F75D99B6D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D4CEFC83-600F-4F12-8306-37F42A5B3B81}">
      <dgm:prSet phldrT="[Text]"/>
      <dgm:spPr/>
      <dgm:t>
        <a:bodyPr/>
        <a:lstStyle/>
        <a:p>
          <a:pPr algn="l"/>
          <a:r>
            <a:rPr lang="en-GB" dirty="0"/>
            <a:t>UK-EU Trade Agreement (PD, Para 3)</a:t>
          </a:r>
        </a:p>
      </dgm:t>
    </dgm:pt>
    <dgm:pt modelId="{127EF390-59C9-4CD6-AF9A-F2F07C8D25E8}" type="parTrans" cxnId="{C9687F1A-3E09-437E-9A7F-1FFBADACF5E7}">
      <dgm:prSet/>
      <dgm:spPr/>
      <dgm:t>
        <a:bodyPr/>
        <a:lstStyle/>
        <a:p>
          <a:pPr algn="l"/>
          <a:endParaRPr lang="en-GB"/>
        </a:p>
      </dgm:t>
    </dgm:pt>
    <dgm:pt modelId="{947DA7E4-123D-4CEF-A3BA-917B9CEE477C}" type="sibTrans" cxnId="{C9687F1A-3E09-437E-9A7F-1FFBADACF5E7}">
      <dgm:prSet/>
      <dgm:spPr/>
      <dgm:t>
        <a:bodyPr/>
        <a:lstStyle/>
        <a:p>
          <a:pPr algn="l"/>
          <a:endParaRPr lang="en-GB"/>
        </a:p>
      </dgm:t>
    </dgm:pt>
    <dgm:pt modelId="{6158CA15-FE68-49DF-AC36-5D9AD8A6A5DB}">
      <dgm:prSet phldrT="[Text]"/>
      <dgm:spPr/>
      <dgm:t>
        <a:bodyPr/>
        <a:lstStyle/>
        <a:p>
          <a:pPr algn="l"/>
          <a:r>
            <a:rPr lang="en-GB" dirty="0"/>
            <a:t>Irish Protocol Arrangements (WA, Protocol on ROI/NI, Art 5(2)) </a:t>
          </a:r>
        </a:p>
      </dgm:t>
    </dgm:pt>
    <dgm:pt modelId="{44347950-93F8-400E-9860-11B3C2299BF2}" type="parTrans" cxnId="{7A79BF69-C61B-474C-BA98-340E75B730FF}">
      <dgm:prSet/>
      <dgm:spPr/>
      <dgm:t>
        <a:bodyPr/>
        <a:lstStyle/>
        <a:p>
          <a:pPr algn="l"/>
          <a:endParaRPr lang="en-GB"/>
        </a:p>
      </dgm:t>
    </dgm:pt>
    <dgm:pt modelId="{E6BABD1F-014E-49E6-986A-67A2692ACB78}" type="sibTrans" cxnId="{7A79BF69-C61B-474C-BA98-340E75B730FF}">
      <dgm:prSet/>
      <dgm:spPr/>
      <dgm:t>
        <a:bodyPr/>
        <a:lstStyle/>
        <a:p>
          <a:pPr algn="l"/>
          <a:endParaRPr lang="en-GB"/>
        </a:p>
      </dgm:t>
    </dgm:pt>
    <dgm:pt modelId="{DF930D19-0FE3-4EC5-B176-69B549F9CFCA}">
      <dgm:prSet phldrT="[Text]"/>
      <dgm:spPr/>
      <dgm:t>
        <a:bodyPr/>
        <a:lstStyle/>
        <a:p>
          <a:pPr algn="l"/>
          <a:r>
            <a:rPr lang="en-GB" dirty="0"/>
            <a:t>Equivalence – Financial Services (PD, Para 36)</a:t>
          </a:r>
        </a:p>
      </dgm:t>
    </dgm:pt>
    <dgm:pt modelId="{F684BCBD-825C-4420-B784-AED00D5A5B12}" type="parTrans" cxnId="{90A6272A-1C07-43FB-802A-288342400112}">
      <dgm:prSet/>
      <dgm:spPr/>
      <dgm:t>
        <a:bodyPr/>
        <a:lstStyle/>
        <a:p>
          <a:pPr algn="l"/>
          <a:endParaRPr lang="en-GB"/>
        </a:p>
      </dgm:t>
    </dgm:pt>
    <dgm:pt modelId="{4873409D-0686-4F88-B87D-861345AC9F76}" type="sibTrans" cxnId="{90A6272A-1C07-43FB-802A-288342400112}">
      <dgm:prSet/>
      <dgm:spPr/>
      <dgm:t>
        <a:bodyPr/>
        <a:lstStyle/>
        <a:p>
          <a:pPr algn="l"/>
          <a:endParaRPr lang="en-GB"/>
        </a:p>
      </dgm:t>
    </dgm:pt>
    <dgm:pt modelId="{3A966177-BC94-4576-B24F-F9ACF505D1C9}">
      <dgm:prSet phldrT="[Text]"/>
      <dgm:spPr/>
      <dgm:t>
        <a:bodyPr/>
        <a:lstStyle/>
        <a:p>
          <a:pPr algn="l"/>
          <a:r>
            <a:rPr lang="en-GB" dirty="0"/>
            <a:t>Fisheries rights (PD, Para 74)</a:t>
          </a:r>
        </a:p>
      </dgm:t>
    </dgm:pt>
    <dgm:pt modelId="{0D44C81E-C198-4E68-90A4-BC21A7BF5D6D}" type="parTrans" cxnId="{05290F88-0763-4D27-A520-CA5DF2DDAE45}">
      <dgm:prSet/>
      <dgm:spPr/>
      <dgm:t>
        <a:bodyPr/>
        <a:lstStyle/>
        <a:p>
          <a:pPr algn="l"/>
          <a:endParaRPr lang="en-GB"/>
        </a:p>
      </dgm:t>
    </dgm:pt>
    <dgm:pt modelId="{42D69F12-CE78-42E4-B45A-45227A1A5F8C}" type="sibTrans" cxnId="{05290F88-0763-4D27-A520-CA5DF2DDAE45}">
      <dgm:prSet/>
      <dgm:spPr/>
      <dgm:t>
        <a:bodyPr/>
        <a:lstStyle/>
        <a:p>
          <a:pPr algn="l"/>
          <a:endParaRPr lang="en-GB"/>
        </a:p>
      </dgm:t>
    </dgm:pt>
    <dgm:pt modelId="{0906ABA8-A6BB-4A4E-91CF-3AB76B87A98A}">
      <dgm:prSet phldrT="[Text]"/>
      <dgm:spPr/>
      <dgm:t>
        <a:bodyPr/>
        <a:lstStyle/>
        <a:p>
          <a:pPr algn="l"/>
          <a:r>
            <a:rPr lang="en-GB" dirty="0"/>
            <a:t>Adequacy Decision – Data (PD, Para 9)</a:t>
          </a:r>
        </a:p>
      </dgm:t>
    </dgm:pt>
    <dgm:pt modelId="{19C95173-B9E6-41A0-A103-6756687CC469}" type="parTrans" cxnId="{D5C6C5B9-19B3-4F90-A523-64E932D6BFC2}">
      <dgm:prSet/>
      <dgm:spPr/>
      <dgm:t>
        <a:bodyPr/>
        <a:lstStyle/>
        <a:p>
          <a:pPr algn="l"/>
          <a:endParaRPr lang="en-GB"/>
        </a:p>
      </dgm:t>
    </dgm:pt>
    <dgm:pt modelId="{4ACA6E0A-E87F-4489-BD4A-BDDCA3123D33}" type="sibTrans" cxnId="{D5C6C5B9-19B3-4F90-A523-64E932D6BFC2}">
      <dgm:prSet/>
      <dgm:spPr/>
      <dgm:t>
        <a:bodyPr/>
        <a:lstStyle/>
        <a:p>
          <a:pPr algn="l"/>
          <a:endParaRPr lang="en-GB"/>
        </a:p>
      </dgm:t>
    </dgm:pt>
    <dgm:pt modelId="{0715E288-8D41-4636-B58A-F53BAC5A814E}" type="pres">
      <dgm:prSet presAssocID="{56EA7F31-8E9C-45CA-97AA-95F75D99B6D5}" presName="linearFlow" presStyleCnt="0">
        <dgm:presLayoutVars>
          <dgm:dir/>
          <dgm:resizeHandles val="exact"/>
        </dgm:presLayoutVars>
      </dgm:prSet>
      <dgm:spPr/>
    </dgm:pt>
    <dgm:pt modelId="{FBF12826-B1FC-4309-BABF-A5B577218852}" type="pres">
      <dgm:prSet presAssocID="{D4CEFC83-600F-4F12-8306-37F42A5B3B81}" presName="composite" presStyleCnt="0"/>
      <dgm:spPr/>
    </dgm:pt>
    <dgm:pt modelId="{E170BAEB-0D66-41F4-8AF0-07C579BAF685}" type="pres">
      <dgm:prSet presAssocID="{D4CEFC83-600F-4F12-8306-37F42A5B3B81}" presName="imgShp" presStyleLbl="fgImgPlace1" presStyleIdx="0" presStyleCnt="5" custLinFactNeighborX="-17925" custLinFactNeighborY="-16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BCED1738-E4B7-4ECE-A059-A823BC2FE509}" type="pres">
      <dgm:prSet presAssocID="{D4CEFC83-600F-4F12-8306-37F42A5B3B81}" presName="txShp" presStyleLbl="node1" presStyleIdx="0" presStyleCnt="5" custScaleX="98280" custLinFactNeighborX="2755" custLinFactNeighborY="3422">
        <dgm:presLayoutVars>
          <dgm:bulletEnabled val="1"/>
        </dgm:presLayoutVars>
      </dgm:prSet>
      <dgm:spPr/>
    </dgm:pt>
    <dgm:pt modelId="{C777E53D-FFD9-45AA-B1A9-AF9558298273}" type="pres">
      <dgm:prSet presAssocID="{947DA7E4-123D-4CEF-A3BA-917B9CEE477C}" presName="spacing" presStyleCnt="0"/>
      <dgm:spPr/>
    </dgm:pt>
    <dgm:pt modelId="{091207A6-C0A0-4E7B-B535-21D71F518463}" type="pres">
      <dgm:prSet presAssocID="{DF930D19-0FE3-4EC5-B176-69B549F9CFCA}" presName="composite" presStyleCnt="0"/>
      <dgm:spPr/>
    </dgm:pt>
    <dgm:pt modelId="{40BC574F-544C-4A1B-A353-C658A0FC71D3}" type="pres">
      <dgm:prSet presAssocID="{DF930D19-0FE3-4EC5-B176-69B549F9CFCA}" presName="imgShp" presStyleLbl="fgImgPlace1" presStyleIdx="1" presStyleCnt="5" custLinFactX="-30856" custLinFactNeighborX="-100000" custLinFactNeighborY="419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uro"/>
        </a:ext>
      </dgm:extLst>
    </dgm:pt>
    <dgm:pt modelId="{214975A4-D37F-40F1-8967-1BF0E90E5682}" type="pres">
      <dgm:prSet presAssocID="{DF930D19-0FE3-4EC5-B176-69B549F9CFCA}" presName="txShp" presStyleLbl="node1" presStyleIdx="1" presStyleCnt="5" custScaleX="49998" custLinFactNeighborX="-34745" custLinFactNeighborY="4194">
        <dgm:presLayoutVars>
          <dgm:bulletEnabled val="1"/>
        </dgm:presLayoutVars>
      </dgm:prSet>
      <dgm:spPr/>
    </dgm:pt>
    <dgm:pt modelId="{6A1F1800-0BE8-452B-B925-93A9FEF10C20}" type="pres">
      <dgm:prSet presAssocID="{4873409D-0686-4F88-B87D-861345AC9F76}" presName="spacing" presStyleCnt="0"/>
      <dgm:spPr/>
    </dgm:pt>
    <dgm:pt modelId="{7E9F3B3E-1AC1-4A3A-B2C2-EDD0204A4455}" type="pres">
      <dgm:prSet presAssocID="{3A966177-BC94-4576-B24F-F9ACF505D1C9}" presName="composite" presStyleCnt="0"/>
      <dgm:spPr/>
    </dgm:pt>
    <dgm:pt modelId="{4A04AABD-2AFC-4306-A9B8-C4DE4A417E0D}" type="pres">
      <dgm:prSet presAssocID="{3A966177-BC94-4576-B24F-F9ACF505D1C9}" presName="imgShp" presStyleLbl="fgImgPlace1" presStyleIdx="2" presStyleCnt="5" custLinFactX="-41611" custLinFactNeighborX="-100000" custLinFactNeighborY="1819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sh"/>
        </a:ext>
      </dgm:extLst>
    </dgm:pt>
    <dgm:pt modelId="{EAB9D4C5-74A1-4049-A14C-F4B41BDA6DF4}" type="pres">
      <dgm:prSet presAssocID="{3A966177-BC94-4576-B24F-F9ACF505D1C9}" presName="txShp" presStyleLbl="node1" presStyleIdx="2" presStyleCnt="5" custScaleX="49998" custLinFactNeighborX="-34957" custLinFactNeighborY="3855">
        <dgm:presLayoutVars>
          <dgm:bulletEnabled val="1"/>
        </dgm:presLayoutVars>
      </dgm:prSet>
      <dgm:spPr/>
    </dgm:pt>
    <dgm:pt modelId="{C5479E7C-D727-4014-B52E-A8077B6C5164}" type="pres">
      <dgm:prSet presAssocID="{42D69F12-CE78-42E4-B45A-45227A1A5F8C}" presName="spacing" presStyleCnt="0"/>
      <dgm:spPr/>
    </dgm:pt>
    <dgm:pt modelId="{C77211B3-9477-4251-A5DD-60F0D0654C6C}" type="pres">
      <dgm:prSet presAssocID="{0906ABA8-A6BB-4A4E-91CF-3AB76B87A98A}" presName="composite" presStyleCnt="0"/>
      <dgm:spPr/>
    </dgm:pt>
    <dgm:pt modelId="{DDFE4BB3-DCC1-4991-B81A-BE561D20741B}" type="pres">
      <dgm:prSet presAssocID="{0906ABA8-A6BB-4A4E-91CF-3AB76B87A98A}" presName="imgShp" presStyleLbl="fgImgPlace1" presStyleIdx="3" presStyleCnt="5" custLinFactNeighborX="-30473" custLinFactNeighborY="1793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FD0938ED-35E1-4B24-B55B-FE5546C92FAC}" type="pres">
      <dgm:prSet presAssocID="{0906ABA8-A6BB-4A4E-91CF-3AB76B87A98A}" presName="txShp" presStyleLbl="node1" presStyleIdx="3" presStyleCnt="5" custLinFactNeighborX="1696" custLinFactNeighborY="-5070">
        <dgm:presLayoutVars>
          <dgm:bulletEnabled val="1"/>
        </dgm:presLayoutVars>
      </dgm:prSet>
      <dgm:spPr/>
    </dgm:pt>
    <dgm:pt modelId="{EC971F80-8082-44EA-BF32-CCBF0FFB248F}" type="pres">
      <dgm:prSet presAssocID="{4ACA6E0A-E87F-4489-BD4A-BDDCA3123D33}" presName="spacing" presStyleCnt="0"/>
      <dgm:spPr/>
    </dgm:pt>
    <dgm:pt modelId="{397AD83A-89C0-4A72-9918-9705BE4C3F46}" type="pres">
      <dgm:prSet presAssocID="{6158CA15-FE68-49DF-AC36-5D9AD8A6A5DB}" presName="composite" presStyleCnt="0"/>
      <dgm:spPr/>
    </dgm:pt>
    <dgm:pt modelId="{30992E38-5674-43F3-A67D-ABCA544D1AB8}" type="pres">
      <dgm:prSet presAssocID="{6158CA15-FE68-49DF-AC36-5D9AD8A6A5DB}" presName="imgShp" presStyleLbl="fgImgPlace1" presStyleIdx="4" presStyleCnt="5" custLinFactNeighborX="-39436" custLinFactNeighborY="-222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urope"/>
        </a:ext>
      </dgm:extLst>
    </dgm:pt>
    <dgm:pt modelId="{36217E22-95CC-4BBF-BE00-25D176E3B938}" type="pres">
      <dgm:prSet presAssocID="{6158CA15-FE68-49DF-AC36-5D9AD8A6A5DB}" presName="txShp" presStyleLbl="node1" presStyleIdx="4" presStyleCnt="5" custLinFactNeighborX="1907" custLinFactNeighborY="-14163">
        <dgm:presLayoutVars>
          <dgm:bulletEnabled val="1"/>
        </dgm:presLayoutVars>
      </dgm:prSet>
      <dgm:spPr/>
    </dgm:pt>
  </dgm:ptLst>
  <dgm:cxnLst>
    <dgm:cxn modelId="{5590AC08-7312-40B8-8B5B-4161DF9D1DB8}" type="presOf" srcId="{6158CA15-FE68-49DF-AC36-5D9AD8A6A5DB}" destId="{36217E22-95CC-4BBF-BE00-25D176E3B938}" srcOrd="0" destOrd="0" presId="urn:microsoft.com/office/officeart/2005/8/layout/vList3"/>
    <dgm:cxn modelId="{C9687F1A-3E09-437E-9A7F-1FFBADACF5E7}" srcId="{56EA7F31-8E9C-45CA-97AA-95F75D99B6D5}" destId="{D4CEFC83-600F-4F12-8306-37F42A5B3B81}" srcOrd="0" destOrd="0" parTransId="{127EF390-59C9-4CD6-AF9A-F2F07C8D25E8}" sibTransId="{947DA7E4-123D-4CEF-A3BA-917B9CEE477C}"/>
    <dgm:cxn modelId="{03849D1D-22BD-4FCB-8CAF-4F9367097934}" type="presOf" srcId="{0906ABA8-A6BB-4A4E-91CF-3AB76B87A98A}" destId="{FD0938ED-35E1-4B24-B55B-FE5546C92FAC}" srcOrd="0" destOrd="0" presId="urn:microsoft.com/office/officeart/2005/8/layout/vList3"/>
    <dgm:cxn modelId="{90A6272A-1C07-43FB-802A-288342400112}" srcId="{56EA7F31-8E9C-45CA-97AA-95F75D99B6D5}" destId="{DF930D19-0FE3-4EC5-B176-69B549F9CFCA}" srcOrd="1" destOrd="0" parTransId="{F684BCBD-825C-4420-B784-AED00D5A5B12}" sibTransId="{4873409D-0686-4F88-B87D-861345AC9F76}"/>
    <dgm:cxn modelId="{0A14423F-C490-435D-B47A-8B844C7FCD34}" type="presOf" srcId="{DF930D19-0FE3-4EC5-B176-69B549F9CFCA}" destId="{214975A4-D37F-40F1-8967-1BF0E90E5682}" srcOrd="0" destOrd="0" presId="urn:microsoft.com/office/officeart/2005/8/layout/vList3"/>
    <dgm:cxn modelId="{7A79BF69-C61B-474C-BA98-340E75B730FF}" srcId="{56EA7F31-8E9C-45CA-97AA-95F75D99B6D5}" destId="{6158CA15-FE68-49DF-AC36-5D9AD8A6A5DB}" srcOrd="4" destOrd="0" parTransId="{44347950-93F8-400E-9860-11B3C2299BF2}" sibTransId="{E6BABD1F-014E-49E6-986A-67A2692ACB78}"/>
    <dgm:cxn modelId="{05290F88-0763-4D27-A520-CA5DF2DDAE45}" srcId="{56EA7F31-8E9C-45CA-97AA-95F75D99B6D5}" destId="{3A966177-BC94-4576-B24F-F9ACF505D1C9}" srcOrd="2" destOrd="0" parTransId="{0D44C81E-C198-4E68-90A4-BC21A7BF5D6D}" sibTransId="{42D69F12-CE78-42E4-B45A-45227A1A5F8C}"/>
    <dgm:cxn modelId="{01568DA0-7D49-4103-874C-6532CEDC187F}" type="presOf" srcId="{56EA7F31-8E9C-45CA-97AA-95F75D99B6D5}" destId="{0715E288-8D41-4636-B58A-F53BAC5A814E}" srcOrd="0" destOrd="0" presId="urn:microsoft.com/office/officeart/2005/8/layout/vList3"/>
    <dgm:cxn modelId="{CA2F9BAB-623D-46C7-9DE6-3F103899E5D2}" type="presOf" srcId="{D4CEFC83-600F-4F12-8306-37F42A5B3B81}" destId="{BCED1738-E4B7-4ECE-A059-A823BC2FE509}" srcOrd="0" destOrd="0" presId="urn:microsoft.com/office/officeart/2005/8/layout/vList3"/>
    <dgm:cxn modelId="{D5C6C5B9-19B3-4F90-A523-64E932D6BFC2}" srcId="{56EA7F31-8E9C-45CA-97AA-95F75D99B6D5}" destId="{0906ABA8-A6BB-4A4E-91CF-3AB76B87A98A}" srcOrd="3" destOrd="0" parTransId="{19C95173-B9E6-41A0-A103-6756687CC469}" sibTransId="{4ACA6E0A-E87F-4489-BD4A-BDDCA3123D33}"/>
    <dgm:cxn modelId="{5460CED0-6865-4AB9-8F68-FB28F3B21F3B}" type="presOf" srcId="{3A966177-BC94-4576-B24F-F9ACF505D1C9}" destId="{EAB9D4C5-74A1-4049-A14C-F4B41BDA6DF4}" srcOrd="0" destOrd="0" presId="urn:microsoft.com/office/officeart/2005/8/layout/vList3"/>
    <dgm:cxn modelId="{427BF040-0ED9-4E7A-A9A7-F1E134597560}" type="presParOf" srcId="{0715E288-8D41-4636-B58A-F53BAC5A814E}" destId="{FBF12826-B1FC-4309-BABF-A5B577218852}" srcOrd="0" destOrd="0" presId="urn:microsoft.com/office/officeart/2005/8/layout/vList3"/>
    <dgm:cxn modelId="{02240EE5-47C0-4404-B151-019CA85CBE8F}" type="presParOf" srcId="{FBF12826-B1FC-4309-BABF-A5B577218852}" destId="{E170BAEB-0D66-41F4-8AF0-07C579BAF685}" srcOrd="0" destOrd="0" presId="urn:microsoft.com/office/officeart/2005/8/layout/vList3"/>
    <dgm:cxn modelId="{DA583595-D9AF-488D-B4C5-06317285089A}" type="presParOf" srcId="{FBF12826-B1FC-4309-BABF-A5B577218852}" destId="{BCED1738-E4B7-4ECE-A059-A823BC2FE509}" srcOrd="1" destOrd="0" presId="urn:microsoft.com/office/officeart/2005/8/layout/vList3"/>
    <dgm:cxn modelId="{4A6D12CF-F25B-4E3F-AE1A-379C6F4BDE59}" type="presParOf" srcId="{0715E288-8D41-4636-B58A-F53BAC5A814E}" destId="{C777E53D-FFD9-45AA-B1A9-AF9558298273}" srcOrd="1" destOrd="0" presId="urn:microsoft.com/office/officeart/2005/8/layout/vList3"/>
    <dgm:cxn modelId="{4960CA2C-D972-4EF8-A816-74C0EF172C71}" type="presParOf" srcId="{0715E288-8D41-4636-B58A-F53BAC5A814E}" destId="{091207A6-C0A0-4E7B-B535-21D71F518463}" srcOrd="2" destOrd="0" presId="urn:microsoft.com/office/officeart/2005/8/layout/vList3"/>
    <dgm:cxn modelId="{BEB55E7D-C10D-4229-A306-8D700D91D613}" type="presParOf" srcId="{091207A6-C0A0-4E7B-B535-21D71F518463}" destId="{40BC574F-544C-4A1B-A353-C658A0FC71D3}" srcOrd="0" destOrd="0" presId="urn:microsoft.com/office/officeart/2005/8/layout/vList3"/>
    <dgm:cxn modelId="{F0C51918-F7E4-4112-A971-600477E63A84}" type="presParOf" srcId="{091207A6-C0A0-4E7B-B535-21D71F518463}" destId="{214975A4-D37F-40F1-8967-1BF0E90E5682}" srcOrd="1" destOrd="0" presId="urn:microsoft.com/office/officeart/2005/8/layout/vList3"/>
    <dgm:cxn modelId="{064DD40C-8B8F-4E59-B82D-FAFAE4D1A310}" type="presParOf" srcId="{0715E288-8D41-4636-B58A-F53BAC5A814E}" destId="{6A1F1800-0BE8-452B-B925-93A9FEF10C20}" srcOrd="3" destOrd="0" presId="urn:microsoft.com/office/officeart/2005/8/layout/vList3"/>
    <dgm:cxn modelId="{E331C153-DA64-430B-BF52-A0A838DE068F}" type="presParOf" srcId="{0715E288-8D41-4636-B58A-F53BAC5A814E}" destId="{7E9F3B3E-1AC1-4A3A-B2C2-EDD0204A4455}" srcOrd="4" destOrd="0" presId="urn:microsoft.com/office/officeart/2005/8/layout/vList3"/>
    <dgm:cxn modelId="{82A7B28C-B580-487C-9289-2DA80C24A442}" type="presParOf" srcId="{7E9F3B3E-1AC1-4A3A-B2C2-EDD0204A4455}" destId="{4A04AABD-2AFC-4306-A9B8-C4DE4A417E0D}" srcOrd="0" destOrd="0" presId="urn:microsoft.com/office/officeart/2005/8/layout/vList3"/>
    <dgm:cxn modelId="{FCA8D2FB-4B22-4D23-90AF-6B5BDF616612}" type="presParOf" srcId="{7E9F3B3E-1AC1-4A3A-B2C2-EDD0204A4455}" destId="{EAB9D4C5-74A1-4049-A14C-F4B41BDA6DF4}" srcOrd="1" destOrd="0" presId="urn:microsoft.com/office/officeart/2005/8/layout/vList3"/>
    <dgm:cxn modelId="{0C25A12C-572A-4612-ADF6-4A1C024D5EDE}" type="presParOf" srcId="{0715E288-8D41-4636-B58A-F53BAC5A814E}" destId="{C5479E7C-D727-4014-B52E-A8077B6C5164}" srcOrd="5" destOrd="0" presId="urn:microsoft.com/office/officeart/2005/8/layout/vList3"/>
    <dgm:cxn modelId="{0326AB51-1911-478E-9B9E-2B52D82B4E5E}" type="presParOf" srcId="{0715E288-8D41-4636-B58A-F53BAC5A814E}" destId="{C77211B3-9477-4251-A5DD-60F0D0654C6C}" srcOrd="6" destOrd="0" presId="urn:microsoft.com/office/officeart/2005/8/layout/vList3"/>
    <dgm:cxn modelId="{AB6EC1A1-10FF-4601-9E9B-B916F4545B8B}" type="presParOf" srcId="{C77211B3-9477-4251-A5DD-60F0D0654C6C}" destId="{DDFE4BB3-DCC1-4991-B81A-BE561D20741B}" srcOrd="0" destOrd="0" presId="urn:microsoft.com/office/officeart/2005/8/layout/vList3"/>
    <dgm:cxn modelId="{3AA55EC4-1445-432E-94E8-1FF2289494D2}" type="presParOf" srcId="{C77211B3-9477-4251-A5DD-60F0D0654C6C}" destId="{FD0938ED-35E1-4B24-B55B-FE5546C92FAC}" srcOrd="1" destOrd="0" presId="urn:microsoft.com/office/officeart/2005/8/layout/vList3"/>
    <dgm:cxn modelId="{B6497A68-5C5F-4D36-B891-5CAA447C0DF0}" type="presParOf" srcId="{0715E288-8D41-4636-B58A-F53BAC5A814E}" destId="{EC971F80-8082-44EA-BF32-CCBF0FFB248F}" srcOrd="7" destOrd="0" presId="urn:microsoft.com/office/officeart/2005/8/layout/vList3"/>
    <dgm:cxn modelId="{11333AEB-BD34-4A29-A9C1-F5F26EA24226}" type="presParOf" srcId="{0715E288-8D41-4636-B58A-F53BAC5A814E}" destId="{397AD83A-89C0-4A72-9918-9705BE4C3F46}" srcOrd="8" destOrd="0" presId="urn:microsoft.com/office/officeart/2005/8/layout/vList3"/>
    <dgm:cxn modelId="{FFE597D6-B3DD-4EB5-83D8-D200EF93E50F}" type="presParOf" srcId="{397AD83A-89C0-4A72-9918-9705BE4C3F46}" destId="{30992E38-5674-43F3-A67D-ABCA544D1AB8}" srcOrd="0" destOrd="0" presId="urn:microsoft.com/office/officeart/2005/8/layout/vList3"/>
    <dgm:cxn modelId="{F135F731-F394-447E-B412-8950656C95A5}" type="presParOf" srcId="{397AD83A-89C0-4A72-9918-9705BE4C3F46}" destId="{36217E22-95CC-4BBF-BE00-25D176E3B93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EA7F31-8E9C-45CA-97AA-95F75D99B6D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D4CEFC83-600F-4F12-8306-37F42A5B3B81}">
      <dgm:prSet phldrT="[Text]"/>
      <dgm:spPr/>
      <dgm:t>
        <a:bodyPr/>
        <a:lstStyle/>
        <a:p>
          <a:pPr algn="l"/>
          <a:r>
            <a:rPr lang="en-GB" dirty="0"/>
            <a:t>Haulage and road transport (PD, Para 60)</a:t>
          </a:r>
        </a:p>
      </dgm:t>
    </dgm:pt>
    <dgm:pt modelId="{127EF390-59C9-4CD6-AF9A-F2F07C8D25E8}" type="parTrans" cxnId="{C9687F1A-3E09-437E-9A7F-1FFBADACF5E7}">
      <dgm:prSet/>
      <dgm:spPr/>
      <dgm:t>
        <a:bodyPr/>
        <a:lstStyle/>
        <a:p>
          <a:pPr algn="l"/>
          <a:endParaRPr lang="en-GB"/>
        </a:p>
      </dgm:t>
    </dgm:pt>
    <dgm:pt modelId="{947DA7E4-123D-4CEF-A3BA-917B9CEE477C}" type="sibTrans" cxnId="{C9687F1A-3E09-437E-9A7F-1FFBADACF5E7}">
      <dgm:prSet/>
      <dgm:spPr/>
      <dgm:t>
        <a:bodyPr/>
        <a:lstStyle/>
        <a:p>
          <a:pPr algn="l"/>
          <a:endParaRPr lang="en-GB"/>
        </a:p>
      </dgm:t>
    </dgm:pt>
    <dgm:pt modelId="{6158CA15-FE68-49DF-AC36-5D9AD8A6A5DB}">
      <dgm:prSet phldrT="[Text]"/>
      <dgm:spPr/>
      <dgm:t>
        <a:bodyPr/>
        <a:lstStyle/>
        <a:p>
          <a:pPr algn="l"/>
          <a:r>
            <a:rPr lang="en-GB" dirty="0"/>
            <a:t>Maritime transport (PD, Paras 62-63) </a:t>
          </a:r>
        </a:p>
      </dgm:t>
    </dgm:pt>
    <dgm:pt modelId="{44347950-93F8-400E-9860-11B3C2299BF2}" type="parTrans" cxnId="{7A79BF69-C61B-474C-BA98-340E75B730FF}">
      <dgm:prSet/>
      <dgm:spPr/>
      <dgm:t>
        <a:bodyPr/>
        <a:lstStyle/>
        <a:p>
          <a:pPr algn="l"/>
          <a:endParaRPr lang="en-GB"/>
        </a:p>
      </dgm:t>
    </dgm:pt>
    <dgm:pt modelId="{E6BABD1F-014E-49E6-986A-67A2692ACB78}" type="sibTrans" cxnId="{7A79BF69-C61B-474C-BA98-340E75B730FF}">
      <dgm:prSet/>
      <dgm:spPr/>
      <dgm:t>
        <a:bodyPr/>
        <a:lstStyle/>
        <a:p>
          <a:pPr algn="l"/>
          <a:endParaRPr lang="en-GB"/>
        </a:p>
      </dgm:t>
    </dgm:pt>
    <dgm:pt modelId="{DF930D19-0FE3-4EC5-B176-69B549F9CFCA}">
      <dgm:prSet phldrT="[Text]"/>
      <dgm:spPr/>
      <dgm:t>
        <a:bodyPr/>
        <a:lstStyle/>
        <a:p>
          <a:pPr algn="l"/>
          <a:r>
            <a:rPr lang="en-GB" dirty="0"/>
            <a:t>Cross-border rail (PD, Para 61)</a:t>
          </a:r>
        </a:p>
      </dgm:t>
    </dgm:pt>
    <dgm:pt modelId="{F684BCBD-825C-4420-B784-AED00D5A5B12}" type="parTrans" cxnId="{90A6272A-1C07-43FB-802A-288342400112}">
      <dgm:prSet/>
      <dgm:spPr/>
      <dgm:t>
        <a:bodyPr/>
        <a:lstStyle/>
        <a:p>
          <a:pPr algn="l"/>
          <a:endParaRPr lang="en-GB"/>
        </a:p>
      </dgm:t>
    </dgm:pt>
    <dgm:pt modelId="{4873409D-0686-4F88-B87D-861345AC9F76}" type="sibTrans" cxnId="{90A6272A-1C07-43FB-802A-288342400112}">
      <dgm:prSet/>
      <dgm:spPr/>
      <dgm:t>
        <a:bodyPr/>
        <a:lstStyle/>
        <a:p>
          <a:pPr algn="l"/>
          <a:endParaRPr lang="en-GB"/>
        </a:p>
      </dgm:t>
    </dgm:pt>
    <dgm:pt modelId="{3A966177-BC94-4576-B24F-F9ACF505D1C9}">
      <dgm:prSet phldrT="[Text]"/>
      <dgm:spPr/>
      <dgm:t>
        <a:bodyPr/>
        <a:lstStyle/>
        <a:p>
          <a:pPr algn="l"/>
          <a:r>
            <a:rPr lang="en-GB" dirty="0"/>
            <a:t>Air transport agreement (PD, Paras 58-59)</a:t>
          </a:r>
        </a:p>
      </dgm:t>
    </dgm:pt>
    <dgm:pt modelId="{0D44C81E-C198-4E68-90A4-BC21A7BF5D6D}" type="parTrans" cxnId="{05290F88-0763-4D27-A520-CA5DF2DDAE45}">
      <dgm:prSet/>
      <dgm:spPr/>
      <dgm:t>
        <a:bodyPr/>
        <a:lstStyle/>
        <a:p>
          <a:pPr algn="l"/>
          <a:endParaRPr lang="en-GB"/>
        </a:p>
      </dgm:t>
    </dgm:pt>
    <dgm:pt modelId="{42D69F12-CE78-42E4-B45A-45227A1A5F8C}" type="sibTrans" cxnId="{05290F88-0763-4D27-A520-CA5DF2DDAE45}">
      <dgm:prSet/>
      <dgm:spPr/>
      <dgm:t>
        <a:bodyPr/>
        <a:lstStyle/>
        <a:p>
          <a:pPr algn="l"/>
          <a:endParaRPr lang="en-GB"/>
        </a:p>
      </dgm:t>
    </dgm:pt>
    <dgm:pt modelId="{0906ABA8-A6BB-4A4E-91CF-3AB76B87A98A}">
      <dgm:prSet phldrT="[Text]"/>
      <dgm:spPr/>
      <dgm:t>
        <a:bodyPr/>
        <a:lstStyle/>
        <a:p>
          <a:pPr algn="l"/>
          <a:r>
            <a:rPr lang="en-GB" dirty="0"/>
            <a:t>Labour mobility (PD, Paras 48-57)</a:t>
          </a:r>
        </a:p>
      </dgm:t>
    </dgm:pt>
    <dgm:pt modelId="{19C95173-B9E6-41A0-A103-6756687CC469}" type="parTrans" cxnId="{D5C6C5B9-19B3-4F90-A523-64E932D6BFC2}">
      <dgm:prSet/>
      <dgm:spPr/>
      <dgm:t>
        <a:bodyPr/>
        <a:lstStyle/>
        <a:p>
          <a:pPr algn="l"/>
          <a:endParaRPr lang="en-GB"/>
        </a:p>
      </dgm:t>
    </dgm:pt>
    <dgm:pt modelId="{4ACA6E0A-E87F-4489-BD4A-BDDCA3123D33}" type="sibTrans" cxnId="{D5C6C5B9-19B3-4F90-A523-64E932D6BFC2}">
      <dgm:prSet/>
      <dgm:spPr/>
      <dgm:t>
        <a:bodyPr/>
        <a:lstStyle/>
        <a:p>
          <a:pPr algn="l"/>
          <a:endParaRPr lang="en-GB"/>
        </a:p>
      </dgm:t>
    </dgm:pt>
    <dgm:pt modelId="{0715E288-8D41-4636-B58A-F53BAC5A814E}" type="pres">
      <dgm:prSet presAssocID="{56EA7F31-8E9C-45CA-97AA-95F75D99B6D5}" presName="linearFlow" presStyleCnt="0">
        <dgm:presLayoutVars>
          <dgm:dir/>
          <dgm:resizeHandles val="exact"/>
        </dgm:presLayoutVars>
      </dgm:prSet>
      <dgm:spPr/>
    </dgm:pt>
    <dgm:pt modelId="{FBF12826-B1FC-4309-BABF-A5B577218852}" type="pres">
      <dgm:prSet presAssocID="{D4CEFC83-600F-4F12-8306-37F42A5B3B81}" presName="composite" presStyleCnt="0"/>
      <dgm:spPr/>
    </dgm:pt>
    <dgm:pt modelId="{E170BAEB-0D66-41F4-8AF0-07C579BAF685}" type="pres">
      <dgm:prSet presAssocID="{D4CEFC83-600F-4F12-8306-37F42A5B3B81}" presName="imgShp" presStyleLbl="fgImgPlace1" presStyleIdx="0" presStyleCnt="5" custLinFactNeighborX="-17925" custLinFactNeighborY="-16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ruck"/>
        </a:ext>
      </dgm:extLst>
    </dgm:pt>
    <dgm:pt modelId="{BCED1738-E4B7-4ECE-A059-A823BC2FE509}" type="pres">
      <dgm:prSet presAssocID="{D4CEFC83-600F-4F12-8306-37F42A5B3B81}" presName="txShp" presStyleLbl="node1" presStyleIdx="0" presStyleCnt="5" custScaleX="98280" custLinFactNeighborX="2755" custLinFactNeighborY="3422">
        <dgm:presLayoutVars>
          <dgm:bulletEnabled val="1"/>
        </dgm:presLayoutVars>
      </dgm:prSet>
      <dgm:spPr/>
    </dgm:pt>
    <dgm:pt modelId="{C777E53D-FFD9-45AA-B1A9-AF9558298273}" type="pres">
      <dgm:prSet presAssocID="{947DA7E4-123D-4CEF-A3BA-917B9CEE477C}" presName="spacing" presStyleCnt="0"/>
      <dgm:spPr/>
    </dgm:pt>
    <dgm:pt modelId="{091207A6-C0A0-4E7B-B535-21D71F518463}" type="pres">
      <dgm:prSet presAssocID="{DF930D19-0FE3-4EC5-B176-69B549F9CFCA}" presName="composite" presStyleCnt="0"/>
      <dgm:spPr/>
    </dgm:pt>
    <dgm:pt modelId="{40BC574F-544C-4A1B-A353-C658A0FC71D3}" type="pres">
      <dgm:prSet presAssocID="{DF930D19-0FE3-4EC5-B176-69B549F9CFCA}" presName="imgShp" presStyleLbl="fgImgPlace1" presStyleIdx="1" presStyleCnt="5" custLinFactNeighborX="-23826" custLinFactNeighborY="93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rain"/>
        </a:ext>
      </dgm:extLst>
    </dgm:pt>
    <dgm:pt modelId="{214975A4-D37F-40F1-8967-1BF0E90E5682}" type="pres">
      <dgm:prSet presAssocID="{DF930D19-0FE3-4EC5-B176-69B549F9CFCA}" presName="txShp" presStyleLbl="node1" presStyleIdx="1" presStyleCnt="5" custScaleX="99996" custScaleY="93473" custLinFactNeighborX="1708" custLinFactNeighborY="4194">
        <dgm:presLayoutVars>
          <dgm:bulletEnabled val="1"/>
        </dgm:presLayoutVars>
      </dgm:prSet>
      <dgm:spPr/>
    </dgm:pt>
    <dgm:pt modelId="{6A1F1800-0BE8-452B-B925-93A9FEF10C20}" type="pres">
      <dgm:prSet presAssocID="{4873409D-0686-4F88-B87D-861345AC9F76}" presName="spacing" presStyleCnt="0"/>
      <dgm:spPr/>
    </dgm:pt>
    <dgm:pt modelId="{7E9F3B3E-1AC1-4A3A-B2C2-EDD0204A4455}" type="pres">
      <dgm:prSet presAssocID="{3A966177-BC94-4576-B24F-F9ACF505D1C9}" presName="composite" presStyleCnt="0"/>
      <dgm:spPr/>
    </dgm:pt>
    <dgm:pt modelId="{4A04AABD-2AFC-4306-A9B8-C4DE4A417E0D}" type="pres">
      <dgm:prSet presAssocID="{3A966177-BC94-4576-B24F-F9ACF505D1C9}" presName="imgShp" presStyleLbl="fgImgPlace1" presStyleIdx="2" presStyleCnt="5" custLinFactNeighborX="-38862" custLinFactNeighborY="-35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irplane"/>
        </a:ext>
      </dgm:extLst>
    </dgm:pt>
    <dgm:pt modelId="{EAB9D4C5-74A1-4049-A14C-F4B41BDA6DF4}" type="pres">
      <dgm:prSet presAssocID="{3A966177-BC94-4576-B24F-F9ACF505D1C9}" presName="txShp" presStyleLbl="node1" presStyleIdx="2" presStyleCnt="5" custScaleX="99996" custLinFactNeighborX="1877" custLinFactNeighborY="-426">
        <dgm:presLayoutVars>
          <dgm:bulletEnabled val="1"/>
        </dgm:presLayoutVars>
      </dgm:prSet>
      <dgm:spPr/>
    </dgm:pt>
    <dgm:pt modelId="{C5479E7C-D727-4014-B52E-A8077B6C5164}" type="pres">
      <dgm:prSet presAssocID="{42D69F12-CE78-42E4-B45A-45227A1A5F8C}" presName="spacing" presStyleCnt="0"/>
      <dgm:spPr/>
    </dgm:pt>
    <dgm:pt modelId="{C77211B3-9477-4251-A5DD-60F0D0654C6C}" type="pres">
      <dgm:prSet presAssocID="{0906ABA8-A6BB-4A4E-91CF-3AB76B87A98A}" presName="composite" presStyleCnt="0"/>
      <dgm:spPr/>
    </dgm:pt>
    <dgm:pt modelId="{DDFE4BB3-DCC1-4991-B81A-BE561D20741B}" type="pres">
      <dgm:prSet presAssocID="{0906ABA8-A6BB-4A4E-91CF-3AB76B87A98A}" presName="imgShp" presStyleLbl="fgImgPlace1" presStyleIdx="3" presStyleCnt="5" custLinFactNeighborX="-30473" custLinFactNeighborY="1793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f"/>
        </a:ext>
      </dgm:extLst>
    </dgm:pt>
    <dgm:pt modelId="{FD0938ED-35E1-4B24-B55B-FE5546C92FAC}" type="pres">
      <dgm:prSet presAssocID="{0906ABA8-A6BB-4A4E-91CF-3AB76B87A98A}" presName="txShp" presStyleLbl="node1" presStyleIdx="3" presStyleCnt="5" custLinFactNeighborX="1696" custLinFactNeighborY="-5070">
        <dgm:presLayoutVars>
          <dgm:bulletEnabled val="1"/>
        </dgm:presLayoutVars>
      </dgm:prSet>
      <dgm:spPr/>
    </dgm:pt>
    <dgm:pt modelId="{EC971F80-8082-44EA-BF32-CCBF0FFB248F}" type="pres">
      <dgm:prSet presAssocID="{4ACA6E0A-E87F-4489-BD4A-BDDCA3123D33}" presName="spacing" presStyleCnt="0"/>
      <dgm:spPr/>
    </dgm:pt>
    <dgm:pt modelId="{397AD83A-89C0-4A72-9918-9705BE4C3F46}" type="pres">
      <dgm:prSet presAssocID="{6158CA15-FE68-49DF-AC36-5D9AD8A6A5DB}" presName="composite" presStyleCnt="0"/>
      <dgm:spPr/>
    </dgm:pt>
    <dgm:pt modelId="{30992E38-5674-43F3-A67D-ABCA544D1AB8}" type="pres">
      <dgm:prSet presAssocID="{6158CA15-FE68-49DF-AC36-5D9AD8A6A5DB}" presName="imgShp" presStyleLbl="fgImgPlace1" presStyleIdx="4" presStyleCnt="5" custLinFactNeighborX="-39436" custLinFactNeighborY="-222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ruise ship"/>
        </a:ext>
      </dgm:extLst>
    </dgm:pt>
    <dgm:pt modelId="{36217E22-95CC-4BBF-BE00-25D176E3B938}" type="pres">
      <dgm:prSet presAssocID="{6158CA15-FE68-49DF-AC36-5D9AD8A6A5DB}" presName="txShp" presStyleLbl="node1" presStyleIdx="4" presStyleCnt="5" custLinFactNeighborX="1907" custLinFactNeighborY="-14163">
        <dgm:presLayoutVars>
          <dgm:bulletEnabled val="1"/>
        </dgm:presLayoutVars>
      </dgm:prSet>
      <dgm:spPr/>
    </dgm:pt>
  </dgm:ptLst>
  <dgm:cxnLst>
    <dgm:cxn modelId="{5590AC08-7312-40B8-8B5B-4161DF9D1DB8}" type="presOf" srcId="{6158CA15-FE68-49DF-AC36-5D9AD8A6A5DB}" destId="{36217E22-95CC-4BBF-BE00-25D176E3B938}" srcOrd="0" destOrd="0" presId="urn:microsoft.com/office/officeart/2005/8/layout/vList3"/>
    <dgm:cxn modelId="{C9687F1A-3E09-437E-9A7F-1FFBADACF5E7}" srcId="{56EA7F31-8E9C-45CA-97AA-95F75D99B6D5}" destId="{D4CEFC83-600F-4F12-8306-37F42A5B3B81}" srcOrd="0" destOrd="0" parTransId="{127EF390-59C9-4CD6-AF9A-F2F07C8D25E8}" sibTransId="{947DA7E4-123D-4CEF-A3BA-917B9CEE477C}"/>
    <dgm:cxn modelId="{03849D1D-22BD-4FCB-8CAF-4F9367097934}" type="presOf" srcId="{0906ABA8-A6BB-4A4E-91CF-3AB76B87A98A}" destId="{FD0938ED-35E1-4B24-B55B-FE5546C92FAC}" srcOrd="0" destOrd="0" presId="urn:microsoft.com/office/officeart/2005/8/layout/vList3"/>
    <dgm:cxn modelId="{90A6272A-1C07-43FB-802A-288342400112}" srcId="{56EA7F31-8E9C-45CA-97AA-95F75D99B6D5}" destId="{DF930D19-0FE3-4EC5-B176-69B549F9CFCA}" srcOrd="1" destOrd="0" parTransId="{F684BCBD-825C-4420-B784-AED00D5A5B12}" sibTransId="{4873409D-0686-4F88-B87D-861345AC9F76}"/>
    <dgm:cxn modelId="{0A14423F-C490-435D-B47A-8B844C7FCD34}" type="presOf" srcId="{DF930D19-0FE3-4EC5-B176-69B549F9CFCA}" destId="{214975A4-D37F-40F1-8967-1BF0E90E5682}" srcOrd="0" destOrd="0" presId="urn:microsoft.com/office/officeart/2005/8/layout/vList3"/>
    <dgm:cxn modelId="{7A79BF69-C61B-474C-BA98-340E75B730FF}" srcId="{56EA7F31-8E9C-45CA-97AA-95F75D99B6D5}" destId="{6158CA15-FE68-49DF-AC36-5D9AD8A6A5DB}" srcOrd="4" destOrd="0" parTransId="{44347950-93F8-400E-9860-11B3C2299BF2}" sibTransId="{E6BABD1F-014E-49E6-986A-67A2692ACB78}"/>
    <dgm:cxn modelId="{05290F88-0763-4D27-A520-CA5DF2DDAE45}" srcId="{56EA7F31-8E9C-45CA-97AA-95F75D99B6D5}" destId="{3A966177-BC94-4576-B24F-F9ACF505D1C9}" srcOrd="2" destOrd="0" parTransId="{0D44C81E-C198-4E68-90A4-BC21A7BF5D6D}" sibTransId="{42D69F12-CE78-42E4-B45A-45227A1A5F8C}"/>
    <dgm:cxn modelId="{01568DA0-7D49-4103-874C-6532CEDC187F}" type="presOf" srcId="{56EA7F31-8E9C-45CA-97AA-95F75D99B6D5}" destId="{0715E288-8D41-4636-B58A-F53BAC5A814E}" srcOrd="0" destOrd="0" presId="urn:microsoft.com/office/officeart/2005/8/layout/vList3"/>
    <dgm:cxn modelId="{CA2F9BAB-623D-46C7-9DE6-3F103899E5D2}" type="presOf" srcId="{D4CEFC83-600F-4F12-8306-37F42A5B3B81}" destId="{BCED1738-E4B7-4ECE-A059-A823BC2FE509}" srcOrd="0" destOrd="0" presId="urn:microsoft.com/office/officeart/2005/8/layout/vList3"/>
    <dgm:cxn modelId="{D5C6C5B9-19B3-4F90-A523-64E932D6BFC2}" srcId="{56EA7F31-8E9C-45CA-97AA-95F75D99B6D5}" destId="{0906ABA8-A6BB-4A4E-91CF-3AB76B87A98A}" srcOrd="3" destOrd="0" parTransId="{19C95173-B9E6-41A0-A103-6756687CC469}" sibTransId="{4ACA6E0A-E87F-4489-BD4A-BDDCA3123D33}"/>
    <dgm:cxn modelId="{5460CED0-6865-4AB9-8F68-FB28F3B21F3B}" type="presOf" srcId="{3A966177-BC94-4576-B24F-F9ACF505D1C9}" destId="{EAB9D4C5-74A1-4049-A14C-F4B41BDA6DF4}" srcOrd="0" destOrd="0" presId="urn:microsoft.com/office/officeart/2005/8/layout/vList3"/>
    <dgm:cxn modelId="{427BF040-0ED9-4E7A-A9A7-F1E134597560}" type="presParOf" srcId="{0715E288-8D41-4636-B58A-F53BAC5A814E}" destId="{FBF12826-B1FC-4309-BABF-A5B577218852}" srcOrd="0" destOrd="0" presId="urn:microsoft.com/office/officeart/2005/8/layout/vList3"/>
    <dgm:cxn modelId="{02240EE5-47C0-4404-B151-019CA85CBE8F}" type="presParOf" srcId="{FBF12826-B1FC-4309-BABF-A5B577218852}" destId="{E170BAEB-0D66-41F4-8AF0-07C579BAF685}" srcOrd="0" destOrd="0" presId="urn:microsoft.com/office/officeart/2005/8/layout/vList3"/>
    <dgm:cxn modelId="{DA583595-D9AF-488D-B4C5-06317285089A}" type="presParOf" srcId="{FBF12826-B1FC-4309-BABF-A5B577218852}" destId="{BCED1738-E4B7-4ECE-A059-A823BC2FE509}" srcOrd="1" destOrd="0" presId="urn:microsoft.com/office/officeart/2005/8/layout/vList3"/>
    <dgm:cxn modelId="{4A6D12CF-F25B-4E3F-AE1A-379C6F4BDE59}" type="presParOf" srcId="{0715E288-8D41-4636-B58A-F53BAC5A814E}" destId="{C777E53D-FFD9-45AA-B1A9-AF9558298273}" srcOrd="1" destOrd="0" presId="urn:microsoft.com/office/officeart/2005/8/layout/vList3"/>
    <dgm:cxn modelId="{4960CA2C-D972-4EF8-A816-74C0EF172C71}" type="presParOf" srcId="{0715E288-8D41-4636-B58A-F53BAC5A814E}" destId="{091207A6-C0A0-4E7B-B535-21D71F518463}" srcOrd="2" destOrd="0" presId="urn:microsoft.com/office/officeart/2005/8/layout/vList3"/>
    <dgm:cxn modelId="{BEB55E7D-C10D-4229-A306-8D700D91D613}" type="presParOf" srcId="{091207A6-C0A0-4E7B-B535-21D71F518463}" destId="{40BC574F-544C-4A1B-A353-C658A0FC71D3}" srcOrd="0" destOrd="0" presId="urn:microsoft.com/office/officeart/2005/8/layout/vList3"/>
    <dgm:cxn modelId="{F0C51918-F7E4-4112-A971-600477E63A84}" type="presParOf" srcId="{091207A6-C0A0-4E7B-B535-21D71F518463}" destId="{214975A4-D37F-40F1-8967-1BF0E90E5682}" srcOrd="1" destOrd="0" presId="urn:microsoft.com/office/officeart/2005/8/layout/vList3"/>
    <dgm:cxn modelId="{064DD40C-8B8F-4E59-B82D-FAFAE4D1A310}" type="presParOf" srcId="{0715E288-8D41-4636-B58A-F53BAC5A814E}" destId="{6A1F1800-0BE8-452B-B925-93A9FEF10C20}" srcOrd="3" destOrd="0" presId="urn:microsoft.com/office/officeart/2005/8/layout/vList3"/>
    <dgm:cxn modelId="{E331C153-DA64-430B-BF52-A0A838DE068F}" type="presParOf" srcId="{0715E288-8D41-4636-B58A-F53BAC5A814E}" destId="{7E9F3B3E-1AC1-4A3A-B2C2-EDD0204A4455}" srcOrd="4" destOrd="0" presId="urn:microsoft.com/office/officeart/2005/8/layout/vList3"/>
    <dgm:cxn modelId="{82A7B28C-B580-487C-9289-2DA80C24A442}" type="presParOf" srcId="{7E9F3B3E-1AC1-4A3A-B2C2-EDD0204A4455}" destId="{4A04AABD-2AFC-4306-A9B8-C4DE4A417E0D}" srcOrd="0" destOrd="0" presId="urn:microsoft.com/office/officeart/2005/8/layout/vList3"/>
    <dgm:cxn modelId="{FCA8D2FB-4B22-4D23-90AF-6B5BDF616612}" type="presParOf" srcId="{7E9F3B3E-1AC1-4A3A-B2C2-EDD0204A4455}" destId="{EAB9D4C5-74A1-4049-A14C-F4B41BDA6DF4}" srcOrd="1" destOrd="0" presId="urn:microsoft.com/office/officeart/2005/8/layout/vList3"/>
    <dgm:cxn modelId="{0C25A12C-572A-4612-ADF6-4A1C024D5EDE}" type="presParOf" srcId="{0715E288-8D41-4636-B58A-F53BAC5A814E}" destId="{C5479E7C-D727-4014-B52E-A8077B6C5164}" srcOrd="5" destOrd="0" presId="urn:microsoft.com/office/officeart/2005/8/layout/vList3"/>
    <dgm:cxn modelId="{0326AB51-1911-478E-9B9E-2B52D82B4E5E}" type="presParOf" srcId="{0715E288-8D41-4636-B58A-F53BAC5A814E}" destId="{C77211B3-9477-4251-A5DD-60F0D0654C6C}" srcOrd="6" destOrd="0" presId="urn:microsoft.com/office/officeart/2005/8/layout/vList3"/>
    <dgm:cxn modelId="{AB6EC1A1-10FF-4601-9E9B-B916F4545B8B}" type="presParOf" srcId="{C77211B3-9477-4251-A5DD-60F0D0654C6C}" destId="{DDFE4BB3-DCC1-4991-B81A-BE561D20741B}" srcOrd="0" destOrd="0" presId="urn:microsoft.com/office/officeart/2005/8/layout/vList3"/>
    <dgm:cxn modelId="{3AA55EC4-1445-432E-94E8-1FF2289494D2}" type="presParOf" srcId="{C77211B3-9477-4251-A5DD-60F0D0654C6C}" destId="{FD0938ED-35E1-4B24-B55B-FE5546C92FAC}" srcOrd="1" destOrd="0" presId="urn:microsoft.com/office/officeart/2005/8/layout/vList3"/>
    <dgm:cxn modelId="{B6497A68-5C5F-4D36-B891-5CAA447C0DF0}" type="presParOf" srcId="{0715E288-8D41-4636-B58A-F53BAC5A814E}" destId="{EC971F80-8082-44EA-BF32-CCBF0FFB248F}" srcOrd="7" destOrd="0" presId="urn:microsoft.com/office/officeart/2005/8/layout/vList3"/>
    <dgm:cxn modelId="{11333AEB-BD34-4A29-A9C1-F5F26EA24226}" type="presParOf" srcId="{0715E288-8D41-4636-B58A-F53BAC5A814E}" destId="{397AD83A-89C0-4A72-9918-9705BE4C3F46}" srcOrd="8" destOrd="0" presId="urn:microsoft.com/office/officeart/2005/8/layout/vList3"/>
    <dgm:cxn modelId="{FFE597D6-B3DD-4EB5-83D8-D200EF93E50F}" type="presParOf" srcId="{397AD83A-89C0-4A72-9918-9705BE4C3F46}" destId="{30992E38-5674-43F3-A67D-ABCA544D1AB8}" srcOrd="0" destOrd="0" presId="urn:microsoft.com/office/officeart/2005/8/layout/vList3"/>
    <dgm:cxn modelId="{F135F731-F394-447E-B412-8950656C95A5}" type="presParOf" srcId="{397AD83A-89C0-4A72-9918-9705BE4C3F46}" destId="{36217E22-95CC-4BBF-BE00-25D176E3B93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EA7F31-8E9C-45CA-97AA-95F75D99B6D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D4CEFC83-600F-4F12-8306-37F42A5B3B81}">
      <dgm:prSet phldrT="[Text]"/>
      <dgm:spPr/>
      <dgm:t>
        <a:bodyPr/>
        <a:lstStyle/>
        <a:p>
          <a:pPr algn="l"/>
          <a:r>
            <a:rPr lang="en-GB" dirty="0"/>
            <a:t>Security partnership (PD, Para 78)</a:t>
          </a:r>
        </a:p>
      </dgm:t>
    </dgm:pt>
    <dgm:pt modelId="{127EF390-59C9-4CD6-AF9A-F2F07C8D25E8}" type="parTrans" cxnId="{C9687F1A-3E09-437E-9A7F-1FFBADACF5E7}">
      <dgm:prSet/>
      <dgm:spPr/>
      <dgm:t>
        <a:bodyPr/>
        <a:lstStyle/>
        <a:p>
          <a:pPr algn="l"/>
          <a:endParaRPr lang="en-GB"/>
        </a:p>
      </dgm:t>
    </dgm:pt>
    <dgm:pt modelId="{947DA7E4-123D-4CEF-A3BA-917B9CEE477C}" type="sibTrans" cxnId="{C9687F1A-3E09-437E-9A7F-1FFBADACF5E7}">
      <dgm:prSet/>
      <dgm:spPr/>
      <dgm:t>
        <a:bodyPr/>
        <a:lstStyle/>
        <a:p>
          <a:pPr algn="l"/>
          <a:endParaRPr lang="en-GB"/>
        </a:p>
      </dgm:t>
    </dgm:pt>
    <dgm:pt modelId="{6158CA15-FE68-49DF-AC36-5D9AD8A6A5DB}">
      <dgm:prSet phldrT="[Text]"/>
      <dgm:spPr/>
      <dgm:t>
        <a:bodyPr/>
        <a:lstStyle/>
        <a:p>
          <a:pPr algn="l"/>
          <a:r>
            <a:rPr lang="en-GB" dirty="0"/>
            <a:t>Law enforcement and judicial co-operation</a:t>
          </a:r>
        </a:p>
      </dgm:t>
    </dgm:pt>
    <dgm:pt modelId="{44347950-93F8-400E-9860-11B3C2299BF2}" type="parTrans" cxnId="{7A79BF69-C61B-474C-BA98-340E75B730FF}">
      <dgm:prSet/>
      <dgm:spPr/>
      <dgm:t>
        <a:bodyPr/>
        <a:lstStyle/>
        <a:p>
          <a:pPr algn="l"/>
          <a:endParaRPr lang="en-GB"/>
        </a:p>
      </dgm:t>
    </dgm:pt>
    <dgm:pt modelId="{E6BABD1F-014E-49E6-986A-67A2692ACB78}" type="sibTrans" cxnId="{7A79BF69-C61B-474C-BA98-340E75B730FF}">
      <dgm:prSet/>
      <dgm:spPr/>
      <dgm:t>
        <a:bodyPr/>
        <a:lstStyle/>
        <a:p>
          <a:pPr algn="l"/>
          <a:endParaRPr lang="en-GB"/>
        </a:p>
      </dgm:t>
    </dgm:pt>
    <dgm:pt modelId="{DF930D19-0FE3-4EC5-B176-69B549F9CFCA}">
      <dgm:prSet phldrT="[Text]"/>
      <dgm:spPr/>
      <dgm:t>
        <a:bodyPr/>
        <a:lstStyle/>
        <a:p>
          <a:pPr algn="l"/>
          <a:r>
            <a:rPr lang="en-GB" dirty="0"/>
            <a:t>Nuclear co-operation agreement (PD, Para 66)</a:t>
          </a:r>
        </a:p>
      </dgm:t>
    </dgm:pt>
    <dgm:pt modelId="{F684BCBD-825C-4420-B784-AED00D5A5B12}" type="parTrans" cxnId="{90A6272A-1C07-43FB-802A-288342400112}">
      <dgm:prSet/>
      <dgm:spPr/>
      <dgm:t>
        <a:bodyPr/>
        <a:lstStyle/>
        <a:p>
          <a:pPr algn="l"/>
          <a:endParaRPr lang="en-GB"/>
        </a:p>
      </dgm:t>
    </dgm:pt>
    <dgm:pt modelId="{4873409D-0686-4F88-B87D-861345AC9F76}" type="sibTrans" cxnId="{90A6272A-1C07-43FB-802A-288342400112}">
      <dgm:prSet/>
      <dgm:spPr/>
      <dgm:t>
        <a:bodyPr/>
        <a:lstStyle/>
        <a:p>
          <a:pPr algn="l"/>
          <a:endParaRPr lang="en-GB"/>
        </a:p>
      </dgm:t>
    </dgm:pt>
    <dgm:pt modelId="{3A966177-BC94-4576-B24F-F9ACF505D1C9}">
      <dgm:prSet phldrT="[Text]"/>
      <dgm:spPr/>
      <dgm:t>
        <a:bodyPr/>
        <a:lstStyle/>
        <a:p>
          <a:pPr algn="l"/>
          <a:r>
            <a:rPr lang="en-GB" dirty="0"/>
            <a:t>Security of information agreement (PD, Para 116)</a:t>
          </a:r>
        </a:p>
      </dgm:t>
    </dgm:pt>
    <dgm:pt modelId="{0D44C81E-C198-4E68-90A4-BC21A7BF5D6D}" type="parTrans" cxnId="{05290F88-0763-4D27-A520-CA5DF2DDAE45}">
      <dgm:prSet/>
      <dgm:spPr/>
      <dgm:t>
        <a:bodyPr/>
        <a:lstStyle/>
        <a:p>
          <a:pPr algn="l"/>
          <a:endParaRPr lang="en-GB"/>
        </a:p>
      </dgm:t>
    </dgm:pt>
    <dgm:pt modelId="{42D69F12-CE78-42E4-B45A-45227A1A5F8C}" type="sibTrans" cxnId="{05290F88-0763-4D27-A520-CA5DF2DDAE45}">
      <dgm:prSet/>
      <dgm:spPr/>
      <dgm:t>
        <a:bodyPr/>
        <a:lstStyle/>
        <a:p>
          <a:pPr algn="l"/>
          <a:endParaRPr lang="en-GB"/>
        </a:p>
      </dgm:t>
    </dgm:pt>
    <dgm:pt modelId="{0906ABA8-A6BB-4A4E-91CF-3AB76B87A98A}">
      <dgm:prSet phldrT="[Text]"/>
      <dgm:spPr/>
      <dgm:t>
        <a:bodyPr/>
        <a:lstStyle/>
        <a:p>
          <a:pPr algn="l"/>
          <a:r>
            <a:rPr lang="en-GB" dirty="0"/>
            <a:t>Overarching Institutional framework (Governance)</a:t>
          </a:r>
        </a:p>
      </dgm:t>
    </dgm:pt>
    <dgm:pt modelId="{19C95173-B9E6-41A0-A103-6756687CC469}" type="parTrans" cxnId="{D5C6C5B9-19B3-4F90-A523-64E932D6BFC2}">
      <dgm:prSet/>
      <dgm:spPr/>
      <dgm:t>
        <a:bodyPr/>
        <a:lstStyle/>
        <a:p>
          <a:pPr algn="l"/>
          <a:endParaRPr lang="en-GB"/>
        </a:p>
      </dgm:t>
    </dgm:pt>
    <dgm:pt modelId="{4ACA6E0A-E87F-4489-BD4A-BDDCA3123D33}" type="sibTrans" cxnId="{D5C6C5B9-19B3-4F90-A523-64E932D6BFC2}">
      <dgm:prSet/>
      <dgm:spPr/>
      <dgm:t>
        <a:bodyPr/>
        <a:lstStyle/>
        <a:p>
          <a:pPr algn="l"/>
          <a:endParaRPr lang="en-GB"/>
        </a:p>
      </dgm:t>
    </dgm:pt>
    <dgm:pt modelId="{0715E288-8D41-4636-B58A-F53BAC5A814E}" type="pres">
      <dgm:prSet presAssocID="{56EA7F31-8E9C-45CA-97AA-95F75D99B6D5}" presName="linearFlow" presStyleCnt="0">
        <dgm:presLayoutVars>
          <dgm:dir/>
          <dgm:resizeHandles val="exact"/>
        </dgm:presLayoutVars>
      </dgm:prSet>
      <dgm:spPr/>
    </dgm:pt>
    <dgm:pt modelId="{FBF12826-B1FC-4309-BABF-A5B577218852}" type="pres">
      <dgm:prSet presAssocID="{D4CEFC83-600F-4F12-8306-37F42A5B3B81}" presName="composite" presStyleCnt="0"/>
      <dgm:spPr/>
    </dgm:pt>
    <dgm:pt modelId="{E170BAEB-0D66-41F4-8AF0-07C579BAF685}" type="pres">
      <dgm:prSet presAssocID="{D4CEFC83-600F-4F12-8306-37F42A5B3B81}" presName="imgShp" presStyleLbl="fgImgPlace1" presStyleIdx="0" presStyleCnt="5" custLinFactNeighborX="-17925" custLinFactNeighborY="-16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lot"/>
        </a:ext>
      </dgm:extLst>
    </dgm:pt>
    <dgm:pt modelId="{BCED1738-E4B7-4ECE-A059-A823BC2FE509}" type="pres">
      <dgm:prSet presAssocID="{D4CEFC83-600F-4F12-8306-37F42A5B3B81}" presName="txShp" presStyleLbl="node1" presStyleIdx="0" presStyleCnt="5" custScaleX="98280" custLinFactNeighborX="2755" custLinFactNeighborY="3422">
        <dgm:presLayoutVars>
          <dgm:bulletEnabled val="1"/>
        </dgm:presLayoutVars>
      </dgm:prSet>
      <dgm:spPr/>
    </dgm:pt>
    <dgm:pt modelId="{C777E53D-FFD9-45AA-B1A9-AF9558298273}" type="pres">
      <dgm:prSet presAssocID="{947DA7E4-123D-4CEF-A3BA-917B9CEE477C}" presName="spacing" presStyleCnt="0"/>
      <dgm:spPr/>
    </dgm:pt>
    <dgm:pt modelId="{091207A6-C0A0-4E7B-B535-21D71F518463}" type="pres">
      <dgm:prSet presAssocID="{DF930D19-0FE3-4EC5-B176-69B549F9CFCA}" presName="composite" presStyleCnt="0"/>
      <dgm:spPr/>
    </dgm:pt>
    <dgm:pt modelId="{40BC574F-544C-4A1B-A353-C658A0FC71D3}" type="pres">
      <dgm:prSet presAssocID="{DF930D19-0FE3-4EC5-B176-69B549F9CFCA}" presName="imgShp" presStyleLbl="fgImgPlace1" presStyleIdx="1" presStyleCnt="5" custLinFactNeighborX="-23826" custLinFactNeighborY="93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214975A4-D37F-40F1-8967-1BF0E90E5682}" type="pres">
      <dgm:prSet presAssocID="{DF930D19-0FE3-4EC5-B176-69B549F9CFCA}" presName="txShp" presStyleLbl="node1" presStyleIdx="1" presStyleCnt="5" custScaleX="99996" custScaleY="93473" custLinFactNeighborX="1708" custLinFactNeighborY="4194">
        <dgm:presLayoutVars>
          <dgm:bulletEnabled val="1"/>
        </dgm:presLayoutVars>
      </dgm:prSet>
      <dgm:spPr/>
    </dgm:pt>
    <dgm:pt modelId="{6A1F1800-0BE8-452B-B925-93A9FEF10C20}" type="pres">
      <dgm:prSet presAssocID="{4873409D-0686-4F88-B87D-861345AC9F76}" presName="spacing" presStyleCnt="0"/>
      <dgm:spPr/>
    </dgm:pt>
    <dgm:pt modelId="{7E9F3B3E-1AC1-4A3A-B2C2-EDD0204A4455}" type="pres">
      <dgm:prSet presAssocID="{3A966177-BC94-4576-B24F-F9ACF505D1C9}" presName="composite" presStyleCnt="0"/>
      <dgm:spPr/>
    </dgm:pt>
    <dgm:pt modelId="{4A04AABD-2AFC-4306-A9B8-C4DE4A417E0D}" type="pres">
      <dgm:prSet presAssocID="{3A966177-BC94-4576-B24F-F9ACF505D1C9}" presName="imgShp" presStyleLbl="fgImgPlace1" presStyleIdx="2" presStyleCnt="5" custLinFactNeighborX="-28872" custLinFactNeighborY="-606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EAB9D4C5-74A1-4049-A14C-F4B41BDA6DF4}" type="pres">
      <dgm:prSet presAssocID="{3A966177-BC94-4576-B24F-F9ACF505D1C9}" presName="txShp" presStyleLbl="node1" presStyleIdx="2" presStyleCnt="5" custScaleX="99996" custLinFactNeighborX="1877" custLinFactNeighborY="-426">
        <dgm:presLayoutVars>
          <dgm:bulletEnabled val="1"/>
        </dgm:presLayoutVars>
      </dgm:prSet>
      <dgm:spPr/>
    </dgm:pt>
    <dgm:pt modelId="{C5479E7C-D727-4014-B52E-A8077B6C5164}" type="pres">
      <dgm:prSet presAssocID="{42D69F12-CE78-42E4-B45A-45227A1A5F8C}" presName="spacing" presStyleCnt="0"/>
      <dgm:spPr/>
    </dgm:pt>
    <dgm:pt modelId="{C77211B3-9477-4251-A5DD-60F0D0654C6C}" type="pres">
      <dgm:prSet presAssocID="{0906ABA8-A6BB-4A4E-91CF-3AB76B87A98A}" presName="composite" presStyleCnt="0"/>
      <dgm:spPr/>
    </dgm:pt>
    <dgm:pt modelId="{DDFE4BB3-DCC1-4991-B81A-BE561D20741B}" type="pres">
      <dgm:prSet presAssocID="{0906ABA8-A6BB-4A4E-91CF-3AB76B87A98A}" presName="imgShp" presStyleLbl="fgImgPlace1" presStyleIdx="3" presStyleCnt="5" custLinFactNeighborX="-31900" custLinFactNeighborY="-5070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FD0938ED-35E1-4B24-B55B-FE5546C92FAC}" type="pres">
      <dgm:prSet presAssocID="{0906ABA8-A6BB-4A4E-91CF-3AB76B87A98A}" presName="txShp" presStyleLbl="node1" presStyleIdx="3" presStyleCnt="5" custLinFactNeighborX="1696" custLinFactNeighborY="-5070">
        <dgm:presLayoutVars>
          <dgm:bulletEnabled val="1"/>
        </dgm:presLayoutVars>
      </dgm:prSet>
      <dgm:spPr/>
    </dgm:pt>
    <dgm:pt modelId="{EC971F80-8082-44EA-BF32-CCBF0FFB248F}" type="pres">
      <dgm:prSet presAssocID="{4ACA6E0A-E87F-4489-BD4A-BDDCA3123D33}" presName="spacing" presStyleCnt="0"/>
      <dgm:spPr/>
    </dgm:pt>
    <dgm:pt modelId="{397AD83A-89C0-4A72-9918-9705BE4C3F46}" type="pres">
      <dgm:prSet presAssocID="{6158CA15-FE68-49DF-AC36-5D9AD8A6A5DB}" presName="composite" presStyleCnt="0"/>
      <dgm:spPr/>
    </dgm:pt>
    <dgm:pt modelId="{30992E38-5674-43F3-A67D-ABCA544D1AB8}" type="pres">
      <dgm:prSet presAssocID="{6158CA15-FE68-49DF-AC36-5D9AD8A6A5DB}" presName="imgShp" presStyleLbl="fgImgPlace1" presStyleIdx="4" presStyleCnt="5" custLinFactNeighborX="-33728" custLinFactNeighborY="-16499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cuffs"/>
        </a:ext>
      </dgm:extLst>
    </dgm:pt>
    <dgm:pt modelId="{36217E22-95CC-4BBF-BE00-25D176E3B938}" type="pres">
      <dgm:prSet presAssocID="{6158CA15-FE68-49DF-AC36-5D9AD8A6A5DB}" presName="txShp" presStyleLbl="node1" presStyleIdx="4" presStyleCnt="5" custLinFactNeighborX="1907" custLinFactNeighborY="-14163">
        <dgm:presLayoutVars>
          <dgm:bulletEnabled val="1"/>
        </dgm:presLayoutVars>
      </dgm:prSet>
      <dgm:spPr/>
    </dgm:pt>
  </dgm:ptLst>
  <dgm:cxnLst>
    <dgm:cxn modelId="{5590AC08-7312-40B8-8B5B-4161DF9D1DB8}" type="presOf" srcId="{6158CA15-FE68-49DF-AC36-5D9AD8A6A5DB}" destId="{36217E22-95CC-4BBF-BE00-25D176E3B938}" srcOrd="0" destOrd="0" presId="urn:microsoft.com/office/officeart/2005/8/layout/vList3"/>
    <dgm:cxn modelId="{C9687F1A-3E09-437E-9A7F-1FFBADACF5E7}" srcId="{56EA7F31-8E9C-45CA-97AA-95F75D99B6D5}" destId="{D4CEFC83-600F-4F12-8306-37F42A5B3B81}" srcOrd="0" destOrd="0" parTransId="{127EF390-59C9-4CD6-AF9A-F2F07C8D25E8}" sibTransId="{947DA7E4-123D-4CEF-A3BA-917B9CEE477C}"/>
    <dgm:cxn modelId="{03849D1D-22BD-4FCB-8CAF-4F9367097934}" type="presOf" srcId="{0906ABA8-A6BB-4A4E-91CF-3AB76B87A98A}" destId="{FD0938ED-35E1-4B24-B55B-FE5546C92FAC}" srcOrd="0" destOrd="0" presId="urn:microsoft.com/office/officeart/2005/8/layout/vList3"/>
    <dgm:cxn modelId="{90A6272A-1C07-43FB-802A-288342400112}" srcId="{56EA7F31-8E9C-45CA-97AA-95F75D99B6D5}" destId="{DF930D19-0FE3-4EC5-B176-69B549F9CFCA}" srcOrd="1" destOrd="0" parTransId="{F684BCBD-825C-4420-B784-AED00D5A5B12}" sibTransId="{4873409D-0686-4F88-B87D-861345AC9F76}"/>
    <dgm:cxn modelId="{0A14423F-C490-435D-B47A-8B844C7FCD34}" type="presOf" srcId="{DF930D19-0FE3-4EC5-B176-69B549F9CFCA}" destId="{214975A4-D37F-40F1-8967-1BF0E90E5682}" srcOrd="0" destOrd="0" presId="urn:microsoft.com/office/officeart/2005/8/layout/vList3"/>
    <dgm:cxn modelId="{7A79BF69-C61B-474C-BA98-340E75B730FF}" srcId="{56EA7F31-8E9C-45CA-97AA-95F75D99B6D5}" destId="{6158CA15-FE68-49DF-AC36-5D9AD8A6A5DB}" srcOrd="4" destOrd="0" parTransId="{44347950-93F8-400E-9860-11B3C2299BF2}" sibTransId="{E6BABD1F-014E-49E6-986A-67A2692ACB78}"/>
    <dgm:cxn modelId="{05290F88-0763-4D27-A520-CA5DF2DDAE45}" srcId="{56EA7F31-8E9C-45CA-97AA-95F75D99B6D5}" destId="{3A966177-BC94-4576-B24F-F9ACF505D1C9}" srcOrd="2" destOrd="0" parTransId="{0D44C81E-C198-4E68-90A4-BC21A7BF5D6D}" sibTransId="{42D69F12-CE78-42E4-B45A-45227A1A5F8C}"/>
    <dgm:cxn modelId="{01568DA0-7D49-4103-874C-6532CEDC187F}" type="presOf" srcId="{56EA7F31-8E9C-45CA-97AA-95F75D99B6D5}" destId="{0715E288-8D41-4636-B58A-F53BAC5A814E}" srcOrd="0" destOrd="0" presId="urn:microsoft.com/office/officeart/2005/8/layout/vList3"/>
    <dgm:cxn modelId="{CA2F9BAB-623D-46C7-9DE6-3F103899E5D2}" type="presOf" srcId="{D4CEFC83-600F-4F12-8306-37F42A5B3B81}" destId="{BCED1738-E4B7-4ECE-A059-A823BC2FE509}" srcOrd="0" destOrd="0" presId="urn:microsoft.com/office/officeart/2005/8/layout/vList3"/>
    <dgm:cxn modelId="{D5C6C5B9-19B3-4F90-A523-64E932D6BFC2}" srcId="{56EA7F31-8E9C-45CA-97AA-95F75D99B6D5}" destId="{0906ABA8-A6BB-4A4E-91CF-3AB76B87A98A}" srcOrd="3" destOrd="0" parTransId="{19C95173-B9E6-41A0-A103-6756687CC469}" sibTransId="{4ACA6E0A-E87F-4489-BD4A-BDDCA3123D33}"/>
    <dgm:cxn modelId="{5460CED0-6865-4AB9-8F68-FB28F3B21F3B}" type="presOf" srcId="{3A966177-BC94-4576-B24F-F9ACF505D1C9}" destId="{EAB9D4C5-74A1-4049-A14C-F4B41BDA6DF4}" srcOrd="0" destOrd="0" presId="urn:microsoft.com/office/officeart/2005/8/layout/vList3"/>
    <dgm:cxn modelId="{427BF040-0ED9-4E7A-A9A7-F1E134597560}" type="presParOf" srcId="{0715E288-8D41-4636-B58A-F53BAC5A814E}" destId="{FBF12826-B1FC-4309-BABF-A5B577218852}" srcOrd="0" destOrd="0" presId="urn:microsoft.com/office/officeart/2005/8/layout/vList3"/>
    <dgm:cxn modelId="{02240EE5-47C0-4404-B151-019CA85CBE8F}" type="presParOf" srcId="{FBF12826-B1FC-4309-BABF-A5B577218852}" destId="{E170BAEB-0D66-41F4-8AF0-07C579BAF685}" srcOrd="0" destOrd="0" presId="urn:microsoft.com/office/officeart/2005/8/layout/vList3"/>
    <dgm:cxn modelId="{DA583595-D9AF-488D-B4C5-06317285089A}" type="presParOf" srcId="{FBF12826-B1FC-4309-BABF-A5B577218852}" destId="{BCED1738-E4B7-4ECE-A059-A823BC2FE509}" srcOrd="1" destOrd="0" presId="urn:microsoft.com/office/officeart/2005/8/layout/vList3"/>
    <dgm:cxn modelId="{4A6D12CF-F25B-4E3F-AE1A-379C6F4BDE59}" type="presParOf" srcId="{0715E288-8D41-4636-B58A-F53BAC5A814E}" destId="{C777E53D-FFD9-45AA-B1A9-AF9558298273}" srcOrd="1" destOrd="0" presId="urn:microsoft.com/office/officeart/2005/8/layout/vList3"/>
    <dgm:cxn modelId="{4960CA2C-D972-4EF8-A816-74C0EF172C71}" type="presParOf" srcId="{0715E288-8D41-4636-B58A-F53BAC5A814E}" destId="{091207A6-C0A0-4E7B-B535-21D71F518463}" srcOrd="2" destOrd="0" presId="urn:microsoft.com/office/officeart/2005/8/layout/vList3"/>
    <dgm:cxn modelId="{BEB55E7D-C10D-4229-A306-8D700D91D613}" type="presParOf" srcId="{091207A6-C0A0-4E7B-B535-21D71F518463}" destId="{40BC574F-544C-4A1B-A353-C658A0FC71D3}" srcOrd="0" destOrd="0" presId="urn:microsoft.com/office/officeart/2005/8/layout/vList3"/>
    <dgm:cxn modelId="{F0C51918-F7E4-4112-A971-600477E63A84}" type="presParOf" srcId="{091207A6-C0A0-4E7B-B535-21D71F518463}" destId="{214975A4-D37F-40F1-8967-1BF0E90E5682}" srcOrd="1" destOrd="0" presId="urn:microsoft.com/office/officeart/2005/8/layout/vList3"/>
    <dgm:cxn modelId="{064DD40C-8B8F-4E59-B82D-FAFAE4D1A310}" type="presParOf" srcId="{0715E288-8D41-4636-B58A-F53BAC5A814E}" destId="{6A1F1800-0BE8-452B-B925-93A9FEF10C20}" srcOrd="3" destOrd="0" presId="urn:microsoft.com/office/officeart/2005/8/layout/vList3"/>
    <dgm:cxn modelId="{E331C153-DA64-430B-BF52-A0A838DE068F}" type="presParOf" srcId="{0715E288-8D41-4636-B58A-F53BAC5A814E}" destId="{7E9F3B3E-1AC1-4A3A-B2C2-EDD0204A4455}" srcOrd="4" destOrd="0" presId="urn:microsoft.com/office/officeart/2005/8/layout/vList3"/>
    <dgm:cxn modelId="{82A7B28C-B580-487C-9289-2DA80C24A442}" type="presParOf" srcId="{7E9F3B3E-1AC1-4A3A-B2C2-EDD0204A4455}" destId="{4A04AABD-2AFC-4306-A9B8-C4DE4A417E0D}" srcOrd="0" destOrd="0" presId="urn:microsoft.com/office/officeart/2005/8/layout/vList3"/>
    <dgm:cxn modelId="{FCA8D2FB-4B22-4D23-90AF-6B5BDF616612}" type="presParOf" srcId="{7E9F3B3E-1AC1-4A3A-B2C2-EDD0204A4455}" destId="{EAB9D4C5-74A1-4049-A14C-F4B41BDA6DF4}" srcOrd="1" destOrd="0" presId="urn:microsoft.com/office/officeart/2005/8/layout/vList3"/>
    <dgm:cxn modelId="{0C25A12C-572A-4612-ADF6-4A1C024D5EDE}" type="presParOf" srcId="{0715E288-8D41-4636-B58A-F53BAC5A814E}" destId="{C5479E7C-D727-4014-B52E-A8077B6C5164}" srcOrd="5" destOrd="0" presId="urn:microsoft.com/office/officeart/2005/8/layout/vList3"/>
    <dgm:cxn modelId="{0326AB51-1911-478E-9B9E-2B52D82B4E5E}" type="presParOf" srcId="{0715E288-8D41-4636-B58A-F53BAC5A814E}" destId="{C77211B3-9477-4251-A5DD-60F0D0654C6C}" srcOrd="6" destOrd="0" presId="urn:microsoft.com/office/officeart/2005/8/layout/vList3"/>
    <dgm:cxn modelId="{AB6EC1A1-10FF-4601-9E9B-B916F4545B8B}" type="presParOf" srcId="{C77211B3-9477-4251-A5DD-60F0D0654C6C}" destId="{DDFE4BB3-DCC1-4991-B81A-BE561D20741B}" srcOrd="0" destOrd="0" presId="urn:microsoft.com/office/officeart/2005/8/layout/vList3"/>
    <dgm:cxn modelId="{3AA55EC4-1445-432E-94E8-1FF2289494D2}" type="presParOf" srcId="{C77211B3-9477-4251-A5DD-60F0D0654C6C}" destId="{FD0938ED-35E1-4B24-B55B-FE5546C92FAC}" srcOrd="1" destOrd="0" presId="urn:microsoft.com/office/officeart/2005/8/layout/vList3"/>
    <dgm:cxn modelId="{B6497A68-5C5F-4D36-B891-5CAA447C0DF0}" type="presParOf" srcId="{0715E288-8D41-4636-B58A-F53BAC5A814E}" destId="{EC971F80-8082-44EA-BF32-CCBF0FFB248F}" srcOrd="7" destOrd="0" presId="urn:microsoft.com/office/officeart/2005/8/layout/vList3"/>
    <dgm:cxn modelId="{11333AEB-BD34-4A29-A9C1-F5F26EA24226}" type="presParOf" srcId="{0715E288-8D41-4636-B58A-F53BAC5A814E}" destId="{397AD83A-89C0-4A72-9918-9705BE4C3F46}" srcOrd="8" destOrd="0" presId="urn:microsoft.com/office/officeart/2005/8/layout/vList3"/>
    <dgm:cxn modelId="{FFE597D6-B3DD-4EB5-83D8-D200EF93E50F}" type="presParOf" srcId="{397AD83A-89C0-4A72-9918-9705BE4C3F46}" destId="{30992E38-5674-43F3-A67D-ABCA544D1AB8}" srcOrd="0" destOrd="0" presId="urn:microsoft.com/office/officeart/2005/8/layout/vList3"/>
    <dgm:cxn modelId="{F135F731-F394-447E-B412-8950656C95A5}" type="presParOf" srcId="{397AD83A-89C0-4A72-9918-9705BE4C3F46}" destId="{36217E22-95CC-4BBF-BE00-25D176E3B93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D1738-E4B7-4ECE-A059-A823BC2FE509}">
      <dsp:nvSpPr>
        <dsp:cNvPr id="0" name=""/>
        <dsp:cNvSpPr/>
      </dsp:nvSpPr>
      <dsp:spPr>
        <a:xfrm rot="10800000">
          <a:off x="1270628" y="16726"/>
          <a:ext cx="3879652" cy="4665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30480" rIns="56896" bIns="3048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UK-EU Trade Agreement (PD, Para 3)</a:t>
          </a:r>
        </a:p>
      </dsp:txBody>
      <dsp:txXfrm rot="10800000">
        <a:off x="1387270" y="16726"/>
        <a:ext cx="3763010" cy="466567"/>
      </dsp:txXfrm>
    </dsp:sp>
    <dsp:sp modelId="{E170BAEB-0D66-41F4-8AF0-07C579BAF685}">
      <dsp:nvSpPr>
        <dsp:cNvPr id="0" name=""/>
        <dsp:cNvSpPr/>
      </dsp:nvSpPr>
      <dsp:spPr>
        <a:xfrm>
          <a:off x="811008" y="0"/>
          <a:ext cx="466567" cy="46656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4975A4-D37F-40F1-8967-1BF0E90E5682}">
      <dsp:nvSpPr>
        <dsp:cNvPr id="0" name=""/>
        <dsp:cNvSpPr/>
      </dsp:nvSpPr>
      <dsp:spPr>
        <a:xfrm rot="10800000">
          <a:off x="1219763" y="626169"/>
          <a:ext cx="1973696" cy="4665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30480" rIns="56896" bIns="3048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Equivalence – Financial Services (PD, Para 36)</a:t>
          </a:r>
        </a:p>
      </dsp:txBody>
      <dsp:txXfrm rot="10800000">
        <a:off x="1336405" y="626169"/>
        <a:ext cx="1857054" cy="466567"/>
      </dsp:txXfrm>
    </dsp:sp>
    <dsp:sp modelId="{40BC574F-544C-4A1B-A353-C658A0FC71D3}">
      <dsp:nvSpPr>
        <dsp:cNvPr id="0" name=""/>
        <dsp:cNvSpPr/>
      </dsp:nvSpPr>
      <dsp:spPr>
        <a:xfrm>
          <a:off x="760598" y="626169"/>
          <a:ext cx="466567" cy="46656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B9D4C5-74A1-4049-A14C-F4B41BDA6DF4}">
      <dsp:nvSpPr>
        <dsp:cNvPr id="0" name=""/>
        <dsp:cNvSpPr/>
      </dsp:nvSpPr>
      <dsp:spPr>
        <a:xfrm rot="10800000">
          <a:off x="1211395" y="1230428"/>
          <a:ext cx="1973696" cy="4665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30480" rIns="56896" bIns="3048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Fisheries rights (PD, Para 74)</a:t>
          </a:r>
        </a:p>
      </dsp:txBody>
      <dsp:txXfrm rot="10800000">
        <a:off x="1328037" y="1230428"/>
        <a:ext cx="1857054" cy="466567"/>
      </dsp:txXfrm>
    </dsp:sp>
    <dsp:sp modelId="{4A04AABD-2AFC-4306-A9B8-C4DE4A417E0D}">
      <dsp:nvSpPr>
        <dsp:cNvPr id="0" name=""/>
        <dsp:cNvSpPr/>
      </dsp:nvSpPr>
      <dsp:spPr>
        <a:xfrm>
          <a:off x="710418" y="1297329"/>
          <a:ext cx="466567" cy="466567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0938ED-35E1-4B24-B55B-FE5546C92FAC}">
      <dsp:nvSpPr>
        <dsp:cNvPr id="0" name=""/>
        <dsp:cNvSpPr/>
      </dsp:nvSpPr>
      <dsp:spPr>
        <a:xfrm rot="10800000">
          <a:off x="1177900" y="1794628"/>
          <a:ext cx="3947550" cy="4665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30480" rIns="56896" bIns="3048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Adequacy Decision – Data (PD, Para 9)</a:t>
          </a:r>
        </a:p>
      </dsp:txBody>
      <dsp:txXfrm rot="10800000">
        <a:off x="1294542" y="1794628"/>
        <a:ext cx="3830908" cy="466567"/>
      </dsp:txXfrm>
    </dsp:sp>
    <dsp:sp modelId="{DDFE4BB3-DCC1-4991-B81A-BE561D20741B}">
      <dsp:nvSpPr>
        <dsp:cNvPr id="0" name=""/>
        <dsp:cNvSpPr/>
      </dsp:nvSpPr>
      <dsp:spPr>
        <a:xfrm>
          <a:off x="735488" y="1826649"/>
          <a:ext cx="466567" cy="466567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17E22-95CC-4BBF-BE00-25D176E3B938}">
      <dsp:nvSpPr>
        <dsp:cNvPr id="0" name=""/>
        <dsp:cNvSpPr/>
      </dsp:nvSpPr>
      <dsp:spPr>
        <a:xfrm rot="10800000">
          <a:off x="1186229" y="2358044"/>
          <a:ext cx="3947550" cy="4665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30480" rIns="56896" bIns="3048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Irish Protocol Arrangements (WA, Protocol on ROI/NI, Art 5(2)) </a:t>
          </a:r>
        </a:p>
      </dsp:txBody>
      <dsp:txXfrm rot="10800000">
        <a:off x="1302871" y="2358044"/>
        <a:ext cx="3830908" cy="466567"/>
      </dsp:txXfrm>
    </dsp:sp>
    <dsp:sp modelId="{30992E38-5674-43F3-A67D-ABCA544D1AB8}">
      <dsp:nvSpPr>
        <dsp:cNvPr id="0" name=""/>
        <dsp:cNvSpPr/>
      </dsp:nvSpPr>
      <dsp:spPr>
        <a:xfrm>
          <a:off x="693670" y="2413729"/>
          <a:ext cx="466567" cy="466567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D1738-E4B7-4ECE-A059-A823BC2FE509}">
      <dsp:nvSpPr>
        <dsp:cNvPr id="0" name=""/>
        <dsp:cNvSpPr/>
      </dsp:nvSpPr>
      <dsp:spPr>
        <a:xfrm rot="10800000">
          <a:off x="1270628" y="16726"/>
          <a:ext cx="3879652" cy="4665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60960" rIns="113792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Haulage and road transport (PD, Para 60)</a:t>
          </a:r>
        </a:p>
      </dsp:txBody>
      <dsp:txXfrm rot="10800000">
        <a:off x="1387270" y="16726"/>
        <a:ext cx="3763010" cy="466567"/>
      </dsp:txXfrm>
    </dsp:sp>
    <dsp:sp modelId="{E170BAEB-0D66-41F4-8AF0-07C579BAF685}">
      <dsp:nvSpPr>
        <dsp:cNvPr id="0" name=""/>
        <dsp:cNvSpPr/>
      </dsp:nvSpPr>
      <dsp:spPr>
        <a:xfrm>
          <a:off x="811008" y="0"/>
          <a:ext cx="466567" cy="46656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4975A4-D37F-40F1-8967-1BF0E90E5682}">
      <dsp:nvSpPr>
        <dsp:cNvPr id="0" name=""/>
        <dsp:cNvSpPr/>
      </dsp:nvSpPr>
      <dsp:spPr>
        <a:xfrm rot="10800000">
          <a:off x="1178492" y="641395"/>
          <a:ext cx="3947392" cy="43611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60960" rIns="113792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Cross-border rail (PD, Para 61)</a:t>
          </a:r>
        </a:p>
      </dsp:txBody>
      <dsp:txXfrm rot="10800000">
        <a:off x="1287520" y="641395"/>
        <a:ext cx="3838364" cy="436114"/>
      </dsp:txXfrm>
    </dsp:sp>
    <dsp:sp modelId="{40BC574F-544C-4A1B-A353-C658A0FC71D3}">
      <dsp:nvSpPr>
        <dsp:cNvPr id="0" name=""/>
        <dsp:cNvSpPr/>
      </dsp:nvSpPr>
      <dsp:spPr>
        <a:xfrm>
          <a:off x="766541" y="610963"/>
          <a:ext cx="466567" cy="46656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B9D4C5-74A1-4049-A14C-F4B41BDA6DF4}">
      <dsp:nvSpPr>
        <dsp:cNvPr id="0" name=""/>
        <dsp:cNvSpPr/>
      </dsp:nvSpPr>
      <dsp:spPr>
        <a:xfrm rot="10800000">
          <a:off x="1185163" y="1210454"/>
          <a:ext cx="3947392" cy="4665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60960" rIns="113792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Air transport agreement (PD, Paras 58-59)</a:t>
          </a:r>
        </a:p>
      </dsp:txBody>
      <dsp:txXfrm rot="10800000">
        <a:off x="1301805" y="1210454"/>
        <a:ext cx="3830750" cy="466567"/>
      </dsp:txXfrm>
    </dsp:sp>
    <dsp:sp modelId="{4A04AABD-2AFC-4306-A9B8-C4DE4A417E0D}">
      <dsp:nvSpPr>
        <dsp:cNvPr id="0" name=""/>
        <dsp:cNvSpPr/>
      </dsp:nvSpPr>
      <dsp:spPr>
        <a:xfrm>
          <a:off x="696388" y="1210772"/>
          <a:ext cx="466567" cy="466567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0938ED-35E1-4B24-B55B-FE5546C92FAC}">
      <dsp:nvSpPr>
        <dsp:cNvPr id="0" name=""/>
        <dsp:cNvSpPr/>
      </dsp:nvSpPr>
      <dsp:spPr>
        <a:xfrm rot="10800000">
          <a:off x="1177900" y="1794628"/>
          <a:ext cx="3947550" cy="4665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60960" rIns="113792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Labour mobility (PD, Paras 48-57)</a:t>
          </a:r>
        </a:p>
      </dsp:txBody>
      <dsp:txXfrm rot="10800000">
        <a:off x="1294542" y="1794628"/>
        <a:ext cx="3830908" cy="466567"/>
      </dsp:txXfrm>
    </dsp:sp>
    <dsp:sp modelId="{DDFE4BB3-DCC1-4991-B81A-BE561D20741B}">
      <dsp:nvSpPr>
        <dsp:cNvPr id="0" name=""/>
        <dsp:cNvSpPr/>
      </dsp:nvSpPr>
      <dsp:spPr>
        <a:xfrm>
          <a:off x="735488" y="1826649"/>
          <a:ext cx="466567" cy="466567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17E22-95CC-4BBF-BE00-25D176E3B938}">
      <dsp:nvSpPr>
        <dsp:cNvPr id="0" name=""/>
        <dsp:cNvSpPr/>
      </dsp:nvSpPr>
      <dsp:spPr>
        <a:xfrm rot="10800000">
          <a:off x="1186229" y="2358044"/>
          <a:ext cx="3947550" cy="4665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60960" rIns="113792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Maritime transport (PD, Paras 62-63) </a:t>
          </a:r>
        </a:p>
      </dsp:txBody>
      <dsp:txXfrm rot="10800000">
        <a:off x="1302871" y="2358044"/>
        <a:ext cx="3830908" cy="466567"/>
      </dsp:txXfrm>
    </dsp:sp>
    <dsp:sp modelId="{30992E38-5674-43F3-A67D-ABCA544D1AB8}">
      <dsp:nvSpPr>
        <dsp:cNvPr id="0" name=""/>
        <dsp:cNvSpPr/>
      </dsp:nvSpPr>
      <dsp:spPr>
        <a:xfrm>
          <a:off x="693670" y="2413729"/>
          <a:ext cx="466567" cy="466567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D1738-E4B7-4ECE-A059-A823BC2FE509}">
      <dsp:nvSpPr>
        <dsp:cNvPr id="0" name=""/>
        <dsp:cNvSpPr/>
      </dsp:nvSpPr>
      <dsp:spPr>
        <a:xfrm rot="10800000">
          <a:off x="1270628" y="16726"/>
          <a:ext cx="3879652" cy="4665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49530" rIns="92456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Security partnership (PD, Para 78)</a:t>
          </a:r>
        </a:p>
      </dsp:txBody>
      <dsp:txXfrm rot="10800000">
        <a:off x="1387270" y="16726"/>
        <a:ext cx="3763010" cy="466567"/>
      </dsp:txXfrm>
    </dsp:sp>
    <dsp:sp modelId="{E170BAEB-0D66-41F4-8AF0-07C579BAF685}">
      <dsp:nvSpPr>
        <dsp:cNvPr id="0" name=""/>
        <dsp:cNvSpPr/>
      </dsp:nvSpPr>
      <dsp:spPr>
        <a:xfrm>
          <a:off x="811008" y="0"/>
          <a:ext cx="466567" cy="46656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4975A4-D37F-40F1-8967-1BF0E90E5682}">
      <dsp:nvSpPr>
        <dsp:cNvPr id="0" name=""/>
        <dsp:cNvSpPr/>
      </dsp:nvSpPr>
      <dsp:spPr>
        <a:xfrm rot="10800000">
          <a:off x="1178492" y="641395"/>
          <a:ext cx="3947392" cy="43611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49530" rIns="92456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Nuclear co-operation agreement (PD, Para 66)</a:t>
          </a:r>
        </a:p>
      </dsp:txBody>
      <dsp:txXfrm rot="10800000">
        <a:off x="1287520" y="641395"/>
        <a:ext cx="3838364" cy="436114"/>
      </dsp:txXfrm>
    </dsp:sp>
    <dsp:sp modelId="{40BC574F-544C-4A1B-A353-C658A0FC71D3}">
      <dsp:nvSpPr>
        <dsp:cNvPr id="0" name=""/>
        <dsp:cNvSpPr/>
      </dsp:nvSpPr>
      <dsp:spPr>
        <a:xfrm>
          <a:off x="766541" y="610963"/>
          <a:ext cx="466567" cy="46656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B9D4C5-74A1-4049-A14C-F4B41BDA6DF4}">
      <dsp:nvSpPr>
        <dsp:cNvPr id="0" name=""/>
        <dsp:cNvSpPr/>
      </dsp:nvSpPr>
      <dsp:spPr>
        <a:xfrm rot="10800000">
          <a:off x="1185163" y="1210454"/>
          <a:ext cx="3947392" cy="4665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49530" rIns="92456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Security of information agreement (PD, Para 116)</a:t>
          </a:r>
        </a:p>
      </dsp:txBody>
      <dsp:txXfrm rot="10800000">
        <a:off x="1301805" y="1210454"/>
        <a:ext cx="3830750" cy="466567"/>
      </dsp:txXfrm>
    </dsp:sp>
    <dsp:sp modelId="{4A04AABD-2AFC-4306-A9B8-C4DE4A417E0D}">
      <dsp:nvSpPr>
        <dsp:cNvPr id="0" name=""/>
        <dsp:cNvSpPr/>
      </dsp:nvSpPr>
      <dsp:spPr>
        <a:xfrm>
          <a:off x="742998" y="1184135"/>
          <a:ext cx="466567" cy="466567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0938ED-35E1-4B24-B55B-FE5546C92FAC}">
      <dsp:nvSpPr>
        <dsp:cNvPr id="0" name=""/>
        <dsp:cNvSpPr/>
      </dsp:nvSpPr>
      <dsp:spPr>
        <a:xfrm rot="10800000">
          <a:off x="1177900" y="1794628"/>
          <a:ext cx="3947550" cy="4665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49530" rIns="92456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Overarching Institutional framework (Governance)</a:t>
          </a:r>
        </a:p>
      </dsp:txBody>
      <dsp:txXfrm rot="10800000">
        <a:off x="1294542" y="1794628"/>
        <a:ext cx="3830908" cy="466567"/>
      </dsp:txXfrm>
    </dsp:sp>
    <dsp:sp modelId="{DDFE4BB3-DCC1-4991-B81A-BE561D20741B}">
      <dsp:nvSpPr>
        <dsp:cNvPr id="0" name=""/>
        <dsp:cNvSpPr/>
      </dsp:nvSpPr>
      <dsp:spPr>
        <a:xfrm>
          <a:off x="728831" y="1794628"/>
          <a:ext cx="466567" cy="466567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17E22-95CC-4BBF-BE00-25D176E3B938}">
      <dsp:nvSpPr>
        <dsp:cNvPr id="0" name=""/>
        <dsp:cNvSpPr/>
      </dsp:nvSpPr>
      <dsp:spPr>
        <a:xfrm rot="10800000">
          <a:off x="1186229" y="2358044"/>
          <a:ext cx="3947550" cy="4665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3" tIns="49530" rIns="92456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Law enforcement and judicial co-operation</a:t>
          </a:r>
        </a:p>
      </dsp:txBody>
      <dsp:txXfrm rot="10800000">
        <a:off x="1302871" y="2358044"/>
        <a:ext cx="3830908" cy="466567"/>
      </dsp:txXfrm>
    </dsp:sp>
    <dsp:sp modelId="{30992E38-5674-43F3-A67D-ABCA544D1AB8}">
      <dsp:nvSpPr>
        <dsp:cNvPr id="0" name=""/>
        <dsp:cNvSpPr/>
      </dsp:nvSpPr>
      <dsp:spPr>
        <a:xfrm>
          <a:off x="720302" y="2347145"/>
          <a:ext cx="466567" cy="466567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31BD9-0050-49FD-8E97-058B5D826780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561EC-0916-403F-84CE-7CADA81DB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16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1EC-0916-403F-84CE-7CADA81DB9B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488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1EC-0916-403F-84CE-7CADA81DB9B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271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1EC-0916-403F-84CE-7CADA81DB9B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167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1EC-0916-403F-84CE-7CADA81DB9B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567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1EC-0916-403F-84CE-7CADA81DB9B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74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1EC-0916-403F-84CE-7CADA81DB9B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750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1EC-0916-403F-84CE-7CADA81DB9B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35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1EC-0916-403F-84CE-7CADA81DB9B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170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1EC-0916-403F-84CE-7CADA81DB9B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156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1EC-0916-403F-84CE-7CADA81DB9B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376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579570" y="1164658"/>
            <a:ext cx="6164379" cy="2571400"/>
          </a:xfrm>
          <a:prstGeom prst="rect">
            <a:avLst/>
          </a:prstGeom>
        </p:spPr>
        <p:txBody>
          <a:bodyPr anchor="b" anchorCtr="0"/>
          <a:lstStyle>
            <a:lvl1pPr algn="r"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Intro SemiBold Caps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46525" y="4030663"/>
            <a:ext cx="4797425" cy="3969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400" b="1">
                <a:solidFill>
                  <a:srgbClr val="6304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FULL NAME</a:t>
            </a: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46525" y="4554153"/>
            <a:ext cx="4797425" cy="9226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BRITISH RETAIL CONSORTIUM</a:t>
            </a:r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6626991" y="3878219"/>
            <a:ext cx="2044766" cy="8435"/>
          </a:xfrm>
          <a:prstGeom prst="line">
            <a:avLst/>
          </a:prstGeom>
          <a:ln w="28575">
            <a:solidFill>
              <a:srgbClr val="6304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21" y="5391843"/>
            <a:ext cx="2217975" cy="103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79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 txBox="1">
            <a:spLocks noChangeArrowheads="1"/>
          </p:cNvSpPr>
          <p:nvPr userDrawn="1"/>
        </p:nvSpPr>
        <p:spPr bwMode="auto">
          <a:xfrm>
            <a:off x="5022056" y="3561660"/>
            <a:ext cx="309562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595959"/>
                </a:solidFill>
                <a:cs typeface="Arial" charset="0"/>
              </a:rPr>
              <a:t>QUOTATIONS SHOULD BE SET IN INTRO LIGHT CAPS. ENSURE THE TEXT IS INSET FROM THE QUOTATION MARKS</a:t>
            </a:r>
            <a:r>
              <a:rPr lang="en-GB">
                <a:solidFill>
                  <a:srgbClr val="595959"/>
                </a:solidFill>
                <a:cs typeface="Arial" charset="0"/>
              </a:rPr>
              <a:t>, AND THAT </a:t>
            </a:r>
            <a:r>
              <a:rPr lang="en-GB" dirty="0">
                <a:solidFill>
                  <a:srgbClr val="595959"/>
                </a:solidFill>
                <a:cs typeface="Arial" charset="0"/>
              </a:rPr>
              <a:t>THE QUOTATION MARK IS NOTICEABLY LARGER THAN THE TEXT.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595959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rgbClr val="595959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Set the name in </a:t>
            </a:r>
            <a:r>
              <a:rPr lang="en-GB" sz="1200" dirty="0" err="1">
                <a:solidFill>
                  <a:srgbClr val="595959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Lato</a:t>
            </a:r>
            <a:r>
              <a:rPr lang="en-GB" sz="1200" dirty="0">
                <a:solidFill>
                  <a:srgbClr val="595959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Regular 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693" y="5672745"/>
            <a:ext cx="465138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193" y="3561660"/>
            <a:ext cx="550863" cy="38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8"/>
          <p:cNvSpPr txBox="1">
            <a:spLocks noChangeArrowheads="1"/>
          </p:cNvSpPr>
          <p:nvPr userDrawn="1"/>
        </p:nvSpPr>
        <p:spPr bwMode="auto">
          <a:xfrm>
            <a:off x="2232242" y="6322566"/>
            <a:ext cx="467951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800" dirty="0" err="1">
                <a:solidFill>
                  <a:srgbClr val="595959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Lato</a:t>
            </a:r>
            <a:r>
              <a:rPr lang="en-GB" sz="800" dirty="0">
                <a:solidFill>
                  <a:srgbClr val="595959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Regular is also used for all legal copy and always located in this size at the foot of the document. </a:t>
            </a:r>
          </a:p>
        </p:txBody>
      </p:sp>
      <p:sp>
        <p:nvSpPr>
          <p:cNvPr id="16" name="TextBox 10"/>
          <p:cNvSpPr txBox="1">
            <a:spLocks noChangeArrowheads="1"/>
          </p:cNvSpPr>
          <p:nvPr userDrawn="1"/>
        </p:nvSpPr>
        <p:spPr bwMode="auto">
          <a:xfrm>
            <a:off x="611186" y="3561660"/>
            <a:ext cx="41354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595959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YOU MAY ALSO USE LATO REGULAR UPPERCASE FOR LARGER BLOCKS OF INTRODUCTORY COPY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611186" y="4615259"/>
            <a:ext cx="3425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rgbClr val="595959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Font colour:  Black, Text 1, Lighter 35%</a:t>
            </a:r>
            <a:br>
              <a:rPr lang="en-GB" sz="1200" dirty="0">
                <a:solidFill>
                  <a:srgbClr val="595959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</a:br>
            <a:r>
              <a:rPr lang="en-GB" sz="1200" dirty="0">
                <a:solidFill>
                  <a:srgbClr val="595959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This </a:t>
            </a:r>
            <a:r>
              <a:rPr lang="en-GB" sz="1200" dirty="0" err="1">
                <a:solidFill>
                  <a:srgbClr val="595959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Powerpoint</a:t>
            </a:r>
            <a:r>
              <a:rPr lang="en-GB" sz="1200" dirty="0">
                <a:solidFill>
                  <a:srgbClr val="595959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 text swatch can be found third </a:t>
            </a:r>
            <a:br>
              <a:rPr lang="en-GB" sz="1200" dirty="0">
                <a:solidFill>
                  <a:srgbClr val="595959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</a:br>
            <a:r>
              <a:rPr lang="en-GB" sz="1200" dirty="0">
                <a:solidFill>
                  <a:srgbClr val="595959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option down beneath Black Theme Colour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611186" y="2403638"/>
            <a:ext cx="77722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6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Lato</a:t>
            </a:r>
            <a:r>
              <a:rPr lang="en-GB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Regular for small subheadings.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Set all bullet point body copy in </a:t>
            </a:r>
            <a:r>
              <a:rPr lang="en-GB" sz="16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Lato</a:t>
            </a:r>
            <a:r>
              <a:rPr lang="en-GB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Regular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sz="1600" dirty="0">
              <a:solidFill>
                <a:prstClr val="black">
                  <a:lumMod val="65000"/>
                  <a:lumOff val="35000"/>
                </a:prst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Allow an additional line space between each bullet point</a:t>
            </a:r>
          </a:p>
        </p:txBody>
      </p:sp>
      <p:sp>
        <p:nvSpPr>
          <p:cNvPr id="26" name="Rectangle 25"/>
          <p:cNvSpPr/>
          <p:nvPr userDrawn="1"/>
        </p:nvSpPr>
        <p:spPr>
          <a:xfrm>
            <a:off x="538163" y="1569846"/>
            <a:ext cx="52514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200" dirty="0">
                <a:solidFill>
                  <a:srgbClr val="91127B"/>
                </a:solidFill>
                <a:latin typeface="Intro SemiBold Caps" panose="02000000000000000000" pitchFamily="2" charset="0"/>
              </a:rPr>
              <a:t>Sub heading</a:t>
            </a:r>
          </a:p>
        </p:txBody>
      </p:sp>
      <p:sp>
        <p:nvSpPr>
          <p:cNvPr id="29" name="Rectangle 28"/>
          <p:cNvSpPr/>
          <p:nvPr userDrawn="1"/>
        </p:nvSpPr>
        <p:spPr>
          <a:xfrm>
            <a:off x="538163" y="1075749"/>
            <a:ext cx="52514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dirty="0">
                <a:solidFill>
                  <a:srgbClr val="262262"/>
                </a:solidFill>
                <a:latin typeface="Intro SemiBold Caps" panose="02000000000000000000" pitchFamily="2" charset="0"/>
              </a:rPr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224445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8163" y="1105853"/>
            <a:ext cx="7772400" cy="36014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lang="en-US" sz="2000" u="none" kern="1200" dirty="0">
                <a:solidFill>
                  <a:srgbClr val="262262"/>
                </a:solidFill>
                <a:latin typeface="Intro SemiBold Caps" panose="02000000000000000000" pitchFamily="50" charset="0"/>
                <a:ea typeface="+mj-ea"/>
                <a:cs typeface="+mj-cs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4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538346" y="2283063"/>
            <a:ext cx="7772217" cy="40816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Body copy </a:t>
            </a:r>
          </a:p>
          <a:p>
            <a:pPr lvl="0"/>
            <a:r>
              <a:rPr lang="en-US" dirty="0"/>
              <a:t>Body copy</a:t>
            </a:r>
          </a:p>
          <a:p>
            <a:pPr lvl="0"/>
            <a:r>
              <a:rPr lang="en-US" dirty="0"/>
              <a:t>Body copy</a:t>
            </a:r>
            <a:endParaRPr lang="en-GB" dirty="0"/>
          </a:p>
        </p:txBody>
      </p:sp>
      <p:sp>
        <p:nvSpPr>
          <p:cNvPr id="5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538346" y="1624263"/>
            <a:ext cx="7772218" cy="5144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92278F"/>
                </a:solidFill>
                <a:latin typeface="Intro SemiBold Caps" panose="02000000000000000000" pitchFamily="50" charset="0"/>
              </a:defRPr>
            </a:lvl1pPr>
            <a:lvl2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Intro SemiBold Caps" panose="02000000000000000000" pitchFamily="50" charset="0"/>
              </a:defRPr>
            </a:lvl2pPr>
            <a:lvl3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Intro SemiBold Caps" panose="02000000000000000000" pitchFamily="50" charset="0"/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Intro SemiBold Caps" panose="02000000000000000000" pitchFamily="50" charset="0"/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Intro SemiBold Caps" panose="02000000000000000000" pitchFamily="50" charset="0"/>
              </a:defRPr>
            </a:lvl5pPr>
          </a:lstStyle>
          <a:p>
            <a:pPr lvl="0"/>
            <a:r>
              <a:rPr lang="en-GB" dirty="0"/>
              <a:t>Sub heading</a:t>
            </a:r>
          </a:p>
        </p:txBody>
      </p:sp>
    </p:spTree>
    <p:extLst>
      <p:ext uri="{BB962C8B-B14F-4D97-AF65-F5344CB8AC3E}">
        <p14:creationId xmlns:p14="http://schemas.microsoft.com/office/powerpoint/2010/main" val="3617178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 (for images/graphics/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8692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13" y="441283"/>
            <a:ext cx="937609" cy="43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0" r:id="rId2"/>
    <p:sldLayoutId id="2147483661" r:id="rId3"/>
    <p:sldLayoutId id="2147483662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aodhan.connolly@brc.org.uk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870712" y="1059622"/>
            <a:ext cx="6172200" cy="411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33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33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33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3399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3399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3399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3399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u="sng">
                <a:solidFill>
                  <a:srgbClr val="003399"/>
                </a:solidFill>
                <a:latin typeface="Arial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altLang="en-US" sz="3200" b="0" u="none" kern="0" dirty="0">
              <a:solidFill>
                <a:srgbClr val="951B81"/>
              </a:solidFill>
              <a:latin typeface="Lato" panose="020F0502020204030203"/>
            </a:endParaRPr>
          </a:p>
          <a:p>
            <a:pPr lvl="0" eaLnBrk="1" hangingPunct="1">
              <a:defRPr/>
            </a:pPr>
            <a:endParaRPr lang="en-GB" b="0" u="none" dirty="0">
              <a:solidFill>
                <a:srgbClr val="951B81"/>
              </a:solidFill>
              <a:latin typeface="Lato" panose="020F0502020204030203"/>
            </a:endParaRPr>
          </a:p>
          <a:p>
            <a:pPr lvl="0" algn="ctr" eaLnBrk="1" hangingPunct="1">
              <a:defRPr/>
            </a:pPr>
            <a:r>
              <a:rPr lang="en-GB" sz="1400" b="0" i="1" u="none" dirty="0">
                <a:solidFill>
                  <a:srgbClr val="951B81"/>
                </a:solidFill>
                <a:latin typeface="Lato" panose="020F0502020204030203"/>
              </a:rPr>
              <a:t>Private &amp; confidential: Not for Wider </a:t>
            </a:r>
            <a:r>
              <a:rPr lang="en-GB" sz="1400" b="0" i="1" u="none" dirty="0" err="1">
                <a:solidFill>
                  <a:srgbClr val="951B81"/>
                </a:solidFill>
                <a:latin typeface="Lato" panose="020F0502020204030203"/>
              </a:rPr>
              <a:t>Dssemination</a:t>
            </a:r>
            <a:r>
              <a:rPr lang="en-GB" sz="1400" b="0" i="1" u="none" dirty="0">
                <a:solidFill>
                  <a:srgbClr val="951B81"/>
                </a:solidFill>
                <a:latin typeface="Lato" panose="020F0502020204030203"/>
              </a:rPr>
              <a:t>  </a:t>
            </a:r>
          </a:p>
          <a:p>
            <a:pPr lvl="0" algn="ctr" eaLnBrk="1" hangingPunct="1">
              <a:defRPr/>
            </a:pPr>
            <a:br>
              <a:rPr lang="en-GB" b="0" u="none" dirty="0">
                <a:solidFill>
                  <a:srgbClr val="951B81"/>
                </a:solidFill>
                <a:latin typeface="Lato" panose="020F0502020204030203"/>
              </a:rPr>
            </a:br>
            <a:r>
              <a:rPr lang="en-GB" u="none" dirty="0">
                <a:solidFill>
                  <a:srgbClr val="951B81"/>
                </a:solidFill>
                <a:latin typeface="Lato" panose="020F0502020204030203"/>
              </a:rPr>
              <a:t>EU TRADE AND NI PROTOCOL ROADMAP.</a:t>
            </a:r>
            <a:br>
              <a:rPr lang="en-GB" u="none" dirty="0">
                <a:solidFill>
                  <a:srgbClr val="951B81"/>
                </a:solidFill>
                <a:latin typeface="Lato" panose="020F0502020204030203"/>
              </a:rPr>
            </a:br>
            <a:br>
              <a:rPr lang="en-GB" u="none" dirty="0">
                <a:solidFill>
                  <a:srgbClr val="951B81"/>
                </a:solidFill>
                <a:latin typeface="Lato" panose="020F0502020204030203"/>
              </a:rPr>
            </a:br>
            <a:br>
              <a:rPr lang="en-GB" u="none" dirty="0">
                <a:solidFill>
                  <a:srgbClr val="951B81"/>
                </a:solidFill>
                <a:latin typeface="Lato" panose="020F0502020204030203"/>
              </a:rPr>
            </a:br>
            <a:br>
              <a:rPr lang="en-GB" u="none" dirty="0">
                <a:solidFill>
                  <a:srgbClr val="951B81"/>
                </a:solidFill>
                <a:latin typeface="Lato" panose="020F0502020204030203"/>
              </a:rPr>
            </a:br>
            <a:r>
              <a:rPr lang="en-GB" u="none" dirty="0">
                <a:solidFill>
                  <a:srgbClr val="951B81"/>
                </a:solidFill>
                <a:latin typeface="Grotesque" panose="020B0604020202020204" pitchFamily="34" charset="0"/>
              </a:rPr>
              <a:t>A Presentation for Manufacturing NI</a:t>
            </a:r>
            <a:br>
              <a:rPr lang="en-GB" u="none" dirty="0">
                <a:solidFill>
                  <a:srgbClr val="951B81"/>
                </a:solidFill>
                <a:latin typeface="Lato" panose="020F0502020204030203"/>
              </a:rPr>
            </a:br>
            <a:br>
              <a:rPr lang="en-GB" u="none" dirty="0">
                <a:solidFill>
                  <a:srgbClr val="951B81"/>
                </a:solidFill>
                <a:latin typeface="Lato" panose="020F0502020204030203"/>
              </a:rPr>
            </a:br>
            <a:r>
              <a:rPr lang="en-GB" u="none" dirty="0">
                <a:solidFill>
                  <a:srgbClr val="951B81"/>
                </a:solidFill>
                <a:latin typeface="Lato" panose="020F0502020204030203"/>
              </a:rPr>
              <a:t>11 June 2020</a:t>
            </a:r>
            <a:br>
              <a:rPr lang="en-GB" u="none" dirty="0">
                <a:solidFill>
                  <a:srgbClr val="951B81"/>
                </a:solidFill>
                <a:latin typeface="Lato" panose="020F0502020204030203"/>
              </a:rPr>
            </a:br>
            <a:endParaRPr lang="en-GB" altLang="en-US" sz="3200" b="0" u="none" kern="0" dirty="0">
              <a:solidFill>
                <a:srgbClr val="951B81"/>
              </a:solidFill>
              <a:latin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1696807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GB" sz="1800" dirty="0"/>
          </a:p>
          <a:p>
            <a:pPr algn="just"/>
            <a:r>
              <a:rPr lang="en-GB" sz="1800" dirty="0"/>
              <a:t>June 12 – Meeting of Joint Committee (Gove/</a:t>
            </a:r>
            <a:r>
              <a:rPr lang="en-GB" sz="1800" dirty="0" err="1"/>
              <a:t>Sefcovic</a:t>
            </a:r>
            <a:r>
              <a:rPr lang="en-GB" sz="1800" dirty="0"/>
              <a:t>).</a:t>
            </a:r>
          </a:p>
          <a:p>
            <a:pPr algn="just"/>
            <a:r>
              <a:rPr lang="en-GB" sz="1800" dirty="0"/>
              <a:t>June TBC – EU/UK High Level summit (stocktake on progress – Johnson/von der </a:t>
            </a:r>
            <a:r>
              <a:rPr lang="en-GB" sz="1800" dirty="0" err="1"/>
              <a:t>Leyen</a:t>
            </a:r>
            <a:r>
              <a:rPr lang="en-GB" sz="1800" dirty="0"/>
              <a:t>/Michel).</a:t>
            </a:r>
          </a:p>
          <a:p>
            <a:pPr algn="just"/>
            <a:r>
              <a:rPr lang="en-GB" sz="1800" dirty="0"/>
              <a:t>June 17/18 – European Council summit.</a:t>
            </a:r>
          </a:p>
          <a:p>
            <a:pPr algn="just"/>
            <a:r>
              <a:rPr lang="en-GB" sz="1800" dirty="0"/>
              <a:t>End June – Specialised Committee to meet.</a:t>
            </a:r>
          </a:p>
          <a:p>
            <a:pPr algn="just"/>
            <a:r>
              <a:rPr lang="en-GB" sz="1800" dirty="0"/>
              <a:t>July 1 – Date by which any extension of transition must be agreed within the Joint Committee.</a:t>
            </a:r>
          </a:p>
          <a:p>
            <a:pPr algn="just"/>
            <a:r>
              <a:rPr lang="en-GB" sz="1800" dirty="0"/>
              <a:t>Late June/early July – Next negotiating round.</a:t>
            </a:r>
          </a:p>
          <a:p>
            <a:pPr algn="just"/>
            <a:r>
              <a:rPr lang="en-GB" sz="1800" dirty="0"/>
              <a:t>October – Deal reached?</a:t>
            </a:r>
          </a:p>
          <a:p>
            <a:pPr algn="just"/>
            <a:r>
              <a:rPr lang="en-GB" sz="1800" dirty="0"/>
              <a:t>October – Legal text required to be finalised.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>
                <a:latin typeface="Intro SemiBold Caps" panose="02000000000000000000" pitchFamily="50" charset="0"/>
              </a:rPr>
              <a:t>EU-UK TRADE TIMELINE – THE NEXT FEW MONTHS</a:t>
            </a:r>
          </a:p>
        </p:txBody>
      </p:sp>
    </p:spTree>
    <p:extLst>
      <p:ext uri="{BB962C8B-B14F-4D97-AF65-F5344CB8AC3E}">
        <p14:creationId xmlns:p14="http://schemas.microsoft.com/office/powerpoint/2010/main" val="3762493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123785" y="5500176"/>
            <a:ext cx="7607620" cy="269831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GB" sz="1800" dirty="0"/>
              <a:t>					</a:t>
            </a:r>
            <a:r>
              <a:rPr lang="en-GB" sz="1800" b="1" dirty="0">
                <a:solidFill>
                  <a:schemeClr val="accent2"/>
                </a:solidFill>
              </a:rPr>
              <a:t>end June		end Dec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123785" y="1011183"/>
            <a:ext cx="7772218" cy="385817"/>
          </a:xfrm>
        </p:spPr>
        <p:txBody>
          <a:bodyPr/>
          <a:lstStyle/>
          <a:p>
            <a:r>
              <a:rPr lang="en-GB" dirty="0">
                <a:latin typeface="Intro SemiBold Caps" panose="02000000000000000000" pitchFamily="50" charset="0"/>
              </a:rPr>
              <a:t>EU-UK TRADE TIMELINE – AGREEMENTS &amp; DECISIONS in 2020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3C2C31A-614F-4EBA-850D-805694F1F5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6272447"/>
              </p:ext>
            </p:extLst>
          </p:nvPr>
        </p:nvGraphicFramePr>
        <p:xfrm>
          <a:off x="1533939" y="2191861"/>
          <a:ext cx="5936166" cy="2891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75E37CD-AE65-4644-AE3D-1F2955343BD6}"/>
              </a:ext>
            </a:extLst>
          </p:cNvPr>
          <p:cNvCxnSpPr/>
          <p:nvPr/>
        </p:nvCxnSpPr>
        <p:spPr>
          <a:xfrm>
            <a:off x="2592659" y="5624396"/>
            <a:ext cx="15806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E4C8AFA-D09E-41B6-86BF-525956A58A82}"/>
              </a:ext>
            </a:extLst>
          </p:cNvPr>
          <p:cNvCxnSpPr/>
          <p:nvPr/>
        </p:nvCxnSpPr>
        <p:spPr>
          <a:xfrm>
            <a:off x="5762393" y="5624396"/>
            <a:ext cx="8196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519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123785" y="5500176"/>
            <a:ext cx="7607620" cy="269831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en-GB" sz="1800" dirty="0"/>
              <a:t>						</a:t>
            </a:r>
            <a:r>
              <a:rPr lang="en-GB" sz="1800" b="1" dirty="0">
                <a:solidFill>
                  <a:schemeClr val="accent2"/>
                </a:solidFill>
              </a:rPr>
              <a:t>		end Dec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76885" y="1087993"/>
            <a:ext cx="7772218" cy="385817"/>
          </a:xfrm>
        </p:spPr>
        <p:txBody>
          <a:bodyPr/>
          <a:lstStyle/>
          <a:p>
            <a:r>
              <a:rPr lang="en-GB" dirty="0">
                <a:latin typeface="Intro SemiBold Caps" panose="02000000000000000000" pitchFamily="50" charset="0"/>
              </a:rPr>
              <a:t>OTHER EU-UK AGREEMENTS required IN 2020 (1)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3C2C31A-614F-4EBA-850D-805694F1F538}"/>
              </a:ext>
            </a:extLst>
          </p:cNvPr>
          <p:cNvGraphicFramePr/>
          <p:nvPr>
            <p:extLst/>
          </p:nvPr>
        </p:nvGraphicFramePr>
        <p:xfrm>
          <a:off x="1524000" y="2569548"/>
          <a:ext cx="5936166" cy="2891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E4C8AFA-D09E-41B6-86BF-525956A58A82}"/>
              </a:ext>
            </a:extLst>
          </p:cNvPr>
          <p:cNvCxnSpPr>
            <a:cxnSpLocks/>
          </p:cNvCxnSpPr>
          <p:nvPr/>
        </p:nvCxnSpPr>
        <p:spPr>
          <a:xfrm>
            <a:off x="2989556" y="5635091"/>
            <a:ext cx="35621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083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123785" y="5500176"/>
            <a:ext cx="7607620" cy="269831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en-GB" sz="1800" dirty="0"/>
              <a:t>						</a:t>
            </a:r>
            <a:r>
              <a:rPr lang="en-GB" sz="1800" b="1" dirty="0">
                <a:solidFill>
                  <a:schemeClr val="accent2"/>
                </a:solidFill>
              </a:rPr>
              <a:t>		end Dec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7007" y="1011183"/>
            <a:ext cx="7772218" cy="385817"/>
          </a:xfrm>
        </p:spPr>
        <p:txBody>
          <a:bodyPr/>
          <a:lstStyle/>
          <a:p>
            <a:r>
              <a:rPr lang="en-GB" dirty="0">
                <a:latin typeface="Intro SemiBold Caps" panose="02000000000000000000" pitchFamily="50" charset="0"/>
              </a:rPr>
              <a:t>OTHER EU-UK AGREEMENTS required IN 2020 (2)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3C2C31A-614F-4EBA-850D-805694F1F538}"/>
              </a:ext>
            </a:extLst>
          </p:cNvPr>
          <p:cNvGraphicFramePr/>
          <p:nvPr>
            <p:extLst/>
          </p:nvPr>
        </p:nvGraphicFramePr>
        <p:xfrm>
          <a:off x="1524000" y="2569548"/>
          <a:ext cx="5936166" cy="2891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E4C8AFA-D09E-41B6-86BF-525956A58A82}"/>
              </a:ext>
            </a:extLst>
          </p:cNvPr>
          <p:cNvCxnSpPr>
            <a:cxnSpLocks/>
          </p:cNvCxnSpPr>
          <p:nvPr/>
        </p:nvCxnSpPr>
        <p:spPr>
          <a:xfrm>
            <a:off x="2989556" y="5635091"/>
            <a:ext cx="35621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503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7617512-732C-F748-9933-E6392E518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029" y="1155573"/>
            <a:ext cx="6315075" cy="454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08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1800" dirty="0"/>
              <a:t>The following scenarios appear plausible:</a:t>
            </a:r>
          </a:p>
          <a:p>
            <a:pPr lvl="0" algn="just"/>
            <a:r>
              <a:rPr lang="en-GB" sz="1800" dirty="0"/>
              <a:t>No extension agreed in June – talks intensify through the summer.</a:t>
            </a:r>
          </a:p>
          <a:p>
            <a:pPr algn="just"/>
            <a:r>
              <a:rPr lang="en-GB" sz="1800" dirty="0"/>
              <a:t>No extension agreed in June – talks continue but reach crisis point by October with end of transition period looming. No trade agreement in place for 1 January. Both sides trade on their tariff schedules, WTO and other international agreements where possible, or no agreements where not.</a:t>
            </a:r>
          </a:p>
          <a:p>
            <a:pPr lvl="0" algn="just"/>
            <a:r>
              <a:rPr lang="en-GB" sz="1800" dirty="0"/>
              <a:t>No extension agreed in June – talks continue, and agreement is reached. Adjustment periods created.</a:t>
            </a:r>
          </a:p>
          <a:p>
            <a:pPr lvl="0" algn="just"/>
            <a:r>
              <a:rPr lang="en-GB" sz="1800" dirty="0"/>
              <a:t>Extension agreed in June – transition period extended until end December 2021. The least plausible option now.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>
                <a:latin typeface="Intro SemiBold Caps" panose="02000000000000000000" pitchFamily="50" charset="0"/>
              </a:rPr>
              <a:t>EU-UK TRADE – THE SCENARIOS</a:t>
            </a:r>
          </a:p>
        </p:txBody>
      </p:sp>
    </p:spTree>
    <p:extLst>
      <p:ext uri="{BB962C8B-B14F-4D97-AF65-F5344CB8AC3E}">
        <p14:creationId xmlns:p14="http://schemas.microsoft.com/office/powerpoint/2010/main" val="1518080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0C637926-26F0-401C-A90D-297D67A3A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303" y="864704"/>
            <a:ext cx="7146235" cy="513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25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9A17F464-0D90-4615-A148-FD2948B15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2" y="1103243"/>
            <a:ext cx="8458200" cy="526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37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GB" sz="1800" dirty="0"/>
          </a:p>
          <a:p>
            <a:pPr algn="just"/>
            <a:r>
              <a:rPr lang="en-GB" sz="1500" dirty="0"/>
              <a:t>What we know is changing:</a:t>
            </a:r>
          </a:p>
          <a:p>
            <a:pPr algn="just"/>
            <a:r>
              <a:rPr lang="en-GB" sz="1500" dirty="0"/>
              <a:t>VAT (imports/exports)</a:t>
            </a:r>
          </a:p>
          <a:p>
            <a:pPr algn="just"/>
            <a:r>
              <a:rPr lang="en-GB" sz="1500" dirty="0"/>
              <a:t>Customs (customs declarations and entry/exit summary declarations required)</a:t>
            </a:r>
          </a:p>
          <a:p>
            <a:pPr algn="just"/>
            <a:endParaRPr lang="en-GB" sz="1500" dirty="0"/>
          </a:p>
          <a:p>
            <a:pPr algn="just"/>
            <a:r>
              <a:rPr lang="en-GB" sz="1500" dirty="0"/>
              <a:t>What we don’t know:</a:t>
            </a:r>
          </a:p>
          <a:p>
            <a:pPr algn="just"/>
            <a:r>
              <a:rPr lang="en-GB" sz="1500" dirty="0"/>
              <a:t>Paperwork, databases and processes for the above</a:t>
            </a:r>
          </a:p>
          <a:p>
            <a:pPr algn="just"/>
            <a:r>
              <a:rPr lang="en-GB" sz="1500" dirty="0"/>
              <a:t>HMG attitude to GB border and other controls from inbound EU goods</a:t>
            </a:r>
          </a:p>
          <a:p>
            <a:pPr algn="just"/>
            <a:r>
              <a:rPr lang="en-GB" sz="1500" dirty="0"/>
              <a:t>Outcomes awaited on rules of origin, SPS, conformity assessment and product checks, Common Transit Convention processes, organics, tariffs, chemicals, medicines, pharma</a:t>
            </a:r>
          </a:p>
          <a:p>
            <a:pPr algn="just"/>
            <a:r>
              <a:rPr lang="en-GB" sz="1500" dirty="0"/>
              <a:t>Business needs more time to prepare (6-7 months?). How - if no extended transition period?</a:t>
            </a:r>
          </a:p>
          <a:p>
            <a:pPr algn="just"/>
            <a:r>
              <a:rPr lang="en-GB" sz="1500" dirty="0"/>
              <a:t>HMG guidance. Some exists for EU companies from the European Commission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>
                <a:latin typeface="Intro SemiBold Caps" panose="02000000000000000000" pitchFamily="50" charset="0"/>
              </a:rPr>
              <a:t>EU-UK TRADE – BUSINESS READINESS</a:t>
            </a:r>
          </a:p>
        </p:txBody>
      </p:sp>
    </p:spTree>
    <p:extLst>
      <p:ext uri="{BB962C8B-B14F-4D97-AF65-F5344CB8AC3E}">
        <p14:creationId xmlns:p14="http://schemas.microsoft.com/office/powerpoint/2010/main" val="2839593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5891" y="1053549"/>
            <a:ext cx="7772217" cy="507889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GB" sz="1900" dirty="0"/>
              <a:t>We welcome the </a:t>
            </a:r>
            <a:r>
              <a:rPr lang="en-GB" sz="1900" i="1" dirty="0"/>
              <a:t>first steps of progress</a:t>
            </a:r>
            <a:r>
              <a:rPr lang="en-GB" sz="1900" dirty="0"/>
              <a:t> </a:t>
            </a:r>
          </a:p>
          <a:p>
            <a:pPr lvl="0"/>
            <a:r>
              <a:rPr lang="en-GB" sz="1900" dirty="0"/>
              <a:t> </a:t>
            </a:r>
            <a:r>
              <a:rPr lang="en-GB" sz="1900" i="1" dirty="0"/>
              <a:t>move from ambitions to technical detail</a:t>
            </a:r>
            <a:r>
              <a:rPr lang="en-GB" sz="1900" dirty="0"/>
              <a:t> very quickly</a:t>
            </a:r>
          </a:p>
          <a:p>
            <a:pPr lvl="0"/>
            <a:r>
              <a:rPr lang="en-GB" sz="1900" dirty="0"/>
              <a:t>There’s a need for </a:t>
            </a:r>
            <a:r>
              <a:rPr lang="en-GB" sz="1900" i="1" dirty="0"/>
              <a:t>better access for business</a:t>
            </a:r>
            <a:r>
              <a:rPr lang="en-GB" sz="1900" dirty="0"/>
              <a:t> on this issue with both HMG (e.g. the Border Delivery Group) and the NI Executive</a:t>
            </a:r>
          </a:p>
          <a:p>
            <a:pPr lvl="0"/>
            <a:r>
              <a:rPr lang="en-GB" sz="1900" dirty="0"/>
              <a:t>NI-GB and GB-NI detail is hugely important and needed now, but the integrated nature of the </a:t>
            </a:r>
            <a:r>
              <a:rPr lang="en-GB" sz="1900" i="1" dirty="0"/>
              <a:t>whole island economy</a:t>
            </a:r>
            <a:r>
              <a:rPr lang="en-GB" sz="1900" dirty="0"/>
              <a:t> is also important</a:t>
            </a:r>
          </a:p>
          <a:p>
            <a:pPr lvl="0"/>
            <a:r>
              <a:rPr lang="en-GB" sz="1900" dirty="0"/>
              <a:t>The solutions that are brought forward need to </a:t>
            </a:r>
            <a:r>
              <a:rPr lang="en-GB" sz="1900" i="1" dirty="0"/>
              <a:t>reflect the needs of business and consumers</a:t>
            </a:r>
            <a:r>
              <a:rPr lang="en-GB" sz="1900" dirty="0"/>
              <a:t> e.g. applied trusted trader schemes</a:t>
            </a:r>
          </a:p>
          <a:p>
            <a:pPr lvl="0"/>
            <a:r>
              <a:rPr lang="en-GB" sz="1900" dirty="0"/>
              <a:t>An </a:t>
            </a:r>
            <a:r>
              <a:rPr lang="en-GB" sz="1900" i="1" dirty="0"/>
              <a:t>education piece</a:t>
            </a:r>
            <a:r>
              <a:rPr lang="en-GB" sz="1900" dirty="0"/>
              <a:t> needs to be undertaken by government both in NI and GB about what the protocol implementation means in practice, especially for small business</a:t>
            </a:r>
          </a:p>
          <a:p>
            <a:pPr lvl="0"/>
            <a:r>
              <a:rPr lang="en-GB" sz="1900" dirty="0"/>
              <a:t>Our overriding asks – for </a:t>
            </a:r>
            <a:r>
              <a:rPr lang="en-GB" sz="1900" i="1" dirty="0"/>
              <a:t>representation, mitigation, derogation and compensation</a:t>
            </a:r>
            <a:r>
              <a:rPr lang="en-GB" sz="1900" dirty="0"/>
              <a:t> – remain essential if NI is to safely navigate this upheaval </a:t>
            </a:r>
          </a:p>
          <a:p>
            <a:pPr lvl="0"/>
            <a:r>
              <a:rPr lang="en-GB" sz="1900" dirty="0"/>
              <a:t>There is </a:t>
            </a:r>
            <a:r>
              <a:rPr lang="en-GB" sz="1900" i="1" dirty="0"/>
              <a:t>little bandwidth or financial capacity</a:t>
            </a:r>
            <a:r>
              <a:rPr lang="en-GB" sz="1900" dirty="0"/>
              <a:t> amongst the NI business community to deal with this now</a:t>
            </a:r>
          </a:p>
          <a:p>
            <a:pPr lvl="0"/>
            <a:r>
              <a:rPr lang="en-GB" sz="1900" dirty="0"/>
              <a:t>There will be </a:t>
            </a:r>
            <a:r>
              <a:rPr lang="en-GB" sz="1900" i="1" dirty="0"/>
              <a:t>little bandwidth</a:t>
            </a:r>
            <a:r>
              <a:rPr lang="en-GB" sz="1900" dirty="0"/>
              <a:t> in January to deal with these changes either. </a:t>
            </a:r>
          </a:p>
          <a:p>
            <a:pPr marL="0" indent="0" algn="just">
              <a:buNone/>
            </a:pPr>
            <a:endParaRPr lang="en-GB" sz="1800" dirty="0">
              <a:solidFill>
                <a:srgbClr val="FFC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620169" y="288235"/>
            <a:ext cx="7772218" cy="514422"/>
          </a:xfrm>
        </p:spPr>
        <p:txBody>
          <a:bodyPr/>
          <a:lstStyle/>
          <a:p>
            <a:r>
              <a:rPr lang="en-GB" dirty="0">
                <a:latin typeface="Intro SemiBold Caps" panose="02000000000000000000" pitchFamily="50" charset="0"/>
              </a:rPr>
              <a:t> </a:t>
            </a:r>
            <a:r>
              <a:rPr lang="en-GB" dirty="0"/>
              <a:t>THE NIBBWG KEY POINTS:</a:t>
            </a:r>
            <a:endParaRPr lang="en-GB" dirty="0">
              <a:latin typeface="Intro SemiBold Caps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350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65667" y="1337789"/>
            <a:ext cx="8212666" cy="3867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GB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We will continue to meet with:</a:t>
            </a:r>
          </a:p>
          <a:p>
            <a:pPr lvl="0" defTabSz="914400">
              <a:lnSpc>
                <a:spcPct val="90000"/>
              </a:lnSpc>
              <a:spcBef>
                <a:spcPts val="1000"/>
              </a:spcBef>
            </a:pPr>
            <a:endParaRPr lang="en-GB" sz="1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lvl="0" indent="-28575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UKG</a:t>
            </a:r>
          </a:p>
          <a:p>
            <a:pPr marL="285750" lvl="0" indent="-28575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European Commission Task Force UK</a:t>
            </a:r>
          </a:p>
          <a:p>
            <a:pPr marL="285750" lvl="0" indent="-28575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Individual members states including Irish Govt</a:t>
            </a:r>
          </a:p>
          <a:p>
            <a:pPr marL="285750" lvl="0" indent="-28575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DG Trade</a:t>
            </a:r>
          </a:p>
          <a:p>
            <a:pPr marL="285750" lvl="0" indent="-28575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Westminster and devolved Committees</a:t>
            </a:r>
          </a:p>
          <a:p>
            <a:pPr marL="285750" lvl="0" indent="-28575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1600" b="1" u="sng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lvl="0" indent="-28575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1600" b="1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Feel free to get in touch</a:t>
            </a:r>
            <a:endParaRPr lang="en-GB" sz="1600" u="sng" dirty="0">
              <a:latin typeface="Lato" pitchFamily="34" charset="0"/>
              <a:ea typeface="Lato" pitchFamily="34" charset="0"/>
              <a:cs typeface="Lato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aodhan.connolly@brc.org.uk</a:t>
            </a:r>
            <a:endParaRPr lang="en-GB" sz="20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0" defTabSz="914400">
              <a:lnSpc>
                <a:spcPct val="90000"/>
              </a:lnSpc>
              <a:spcBef>
                <a:spcPts val="1000"/>
              </a:spcBef>
            </a:pPr>
            <a:endParaRPr lang="en-GB" sz="1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514142" y="505266"/>
            <a:ext cx="7772218" cy="514422"/>
          </a:xfrm>
        </p:spPr>
        <p:txBody>
          <a:bodyPr/>
          <a:lstStyle/>
          <a:p>
            <a:r>
              <a:rPr lang="en-GB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880600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C Branded Template_New" id="{D1EC40F9-4A0E-4B53-B44C-9361B2E9CC08}" vid="{9FD13665-4867-45FD-9E02-6D8852ECEB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DB8A9FB50C5C48B6E1860139F10E12" ma:contentTypeVersion="2" ma:contentTypeDescription="Create a new document." ma:contentTypeScope="" ma:versionID="aae3215bb9f9a5c65e218d8df124ec63">
  <xsd:schema xmlns:xsd="http://www.w3.org/2001/XMLSchema" xmlns:xs="http://www.w3.org/2001/XMLSchema" xmlns:p="http://schemas.microsoft.com/office/2006/metadata/properties" xmlns:ns2="1c3f0dc8-64b1-46f9-b1d5-3e71a9e601e8" targetNamespace="http://schemas.microsoft.com/office/2006/metadata/properties" ma:root="true" ma:fieldsID="81cde8140f085632ee575a8c5bf9e789" ns2:_="">
    <xsd:import namespace="1c3f0dc8-64b1-46f9-b1d5-3e71a9e601e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3f0dc8-64b1-46f9-b1d5-3e71a9e601e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861CB3-456D-44BE-B7E3-56317B531D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3f0dc8-64b1-46f9-b1d5-3e71a9e601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AB2281-0333-4C39-B552-E4DE6F9B4026}">
  <ds:schemaRefs>
    <ds:schemaRef ds:uri="http://schemas.microsoft.com/office/2006/metadata/properties"/>
    <ds:schemaRef ds:uri="http://purl.org/dc/terms/"/>
    <ds:schemaRef ds:uri="1c3f0dc8-64b1-46f9-b1d5-3e71a9e601e8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C8BF383-3551-4C11-8463-EBB3457794E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BRC Branded Template_New_NIRC (003)</Template>
  <TotalTime>6996</TotalTime>
  <Words>722</Words>
  <Application>Microsoft Office PowerPoint</Application>
  <PresentationFormat>On-screen Show (4:3)</PresentationFormat>
  <Paragraphs>84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Intro SemiBold Caps</vt:lpstr>
      <vt:lpstr>Calibri</vt:lpstr>
      <vt:lpstr>Lato</vt:lpstr>
      <vt:lpstr>Arial</vt:lpstr>
      <vt:lpstr>Grotesque</vt:lpstr>
      <vt:lpstr>Office Theme</vt:lpstr>
      <vt:lpstr>  Private &amp; confidential: Not for Wider Dssemination    EU TRADE AND NI PROTOCOL ROADMAP.    A Presentation for Manufacturing NI  11 June 2020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Private &amp; confidential: NIRC members only  Northern Ireland 2017 General Election Manifestos   Issues of relevance to retail</dc:title>
  <dc:creator>Aodhán Connolly</dc:creator>
  <cp:lastModifiedBy>Aodhán Connolly</cp:lastModifiedBy>
  <cp:revision>56</cp:revision>
  <dcterms:created xsi:type="dcterms:W3CDTF">2017-06-06T12:56:12Z</dcterms:created>
  <dcterms:modified xsi:type="dcterms:W3CDTF">2020-06-10T14:53:23Z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0x01010055DB8A9FB50C5C48B6E1860139F10E12</vt:lpwstr>
  </property>
</Properties>
</file>